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14.xml" ContentType="application/vnd.openxmlformats-officedocument.presentationml.notesSlide+xml"/>
  <Override PartName="/ppt/tags/tag10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 id="2147483802" r:id="rId5"/>
    <p:sldMasterId id="2147483840" r:id="rId6"/>
  </p:sldMasterIdLst>
  <p:notesMasterIdLst>
    <p:notesMasterId r:id="rId87"/>
  </p:notesMasterIdLst>
  <p:handoutMasterIdLst>
    <p:handoutMasterId r:id="rId88"/>
  </p:handoutMasterIdLst>
  <p:sldIdLst>
    <p:sldId id="256" r:id="rId7"/>
    <p:sldId id="2147480409" r:id="rId8"/>
    <p:sldId id="2147480410" r:id="rId9"/>
    <p:sldId id="2147480411" r:id="rId10"/>
    <p:sldId id="2147480412" r:id="rId11"/>
    <p:sldId id="2147480413" r:id="rId12"/>
    <p:sldId id="2147480414" r:id="rId13"/>
    <p:sldId id="265" r:id="rId14"/>
    <p:sldId id="2147480408" r:id="rId15"/>
    <p:sldId id="2147480403" r:id="rId16"/>
    <p:sldId id="2147480405" r:id="rId17"/>
    <p:sldId id="2147480415" r:id="rId18"/>
    <p:sldId id="2147480416" r:id="rId19"/>
    <p:sldId id="2147480404" r:id="rId20"/>
    <p:sldId id="2147480407" r:id="rId21"/>
    <p:sldId id="2147480406" r:id="rId22"/>
    <p:sldId id="2147480401" r:id="rId23"/>
    <p:sldId id="2147480360" r:id="rId24"/>
    <p:sldId id="2147480320" r:id="rId25"/>
    <p:sldId id="262" r:id="rId26"/>
    <p:sldId id="2147480328" r:id="rId27"/>
    <p:sldId id="2147480352" r:id="rId28"/>
    <p:sldId id="2147480356" r:id="rId29"/>
    <p:sldId id="2147480397" r:id="rId30"/>
    <p:sldId id="2147480398" r:id="rId31"/>
    <p:sldId id="2147480399" r:id="rId32"/>
    <p:sldId id="2147480400" r:id="rId33"/>
    <p:sldId id="2147480395" r:id="rId34"/>
    <p:sldId id="2147480396" r:id="rId35"/>
    <p:sldId id="2147480393" r:id="rId36"/>
    <p:sldId id="2147480394" r:id="rId37"/>
    <p:sldId id="2147480367" r:id="rId38"/>
    <p:sldId id="2147480392" r:id="rId39"/>
    <p:sldId id="2147480339" r:id="rId40"/>
    <p:sldId id="2147480455" r:id="rId41"/>
    <p:sldId id="2147480456" r:id="rId42"/>
    <p:sldId id="2147480457" r:id="rId43"/>
    <p:sldId id="2147480458" r:id="rId44"/>
    <p:sldId id="267" r:id="rId45"/>
    <p:sldId id="269" r:id="rId46"/>
    <p:sldId id="2147480459" r:id="rId47"/>
    <p:sldId id="273" r:id="rId48"/>
    <p:sldId id="2147480417" r:id="rId49"/>
    <p:sldId id="2147480418" r:id="rId50"/>
    <p:sldId id="2147480419" r:id="rId51"/>
    <p:sldId id="2147480420" r:id="rId52"/>
    <p:sldId id="2147480421" r:id="rId53"/>
    <p:sldId id="2147480422" r:id="rId54"/>
    <p:sldId id="2147480423" r:id="rId55"/>
    <p:sldId id="2147480424" r:id="rId56"/>
    <p:sldId id="2147480425" r:id="rId57"/>
    <p:sldId id="2147480426" r:id="rId58"/>
    <p:sldId id="2147480427" r:id="rId59"/>
    <p:sldId id="2147480428" r:id="rId60"/>
    <p:sldId id="2147480429" r:id="rId61"/>
    <p:sldId id="2147480430" r:id="rId62"/>
    <p:sldId id="2147480431" r:id="rId63"/>
    <p:sldId id="2147480432" r:id="rId64"/>
    <p:sldId id="2147480433" r:id="rId65"/>
    <p:sldId id="2147480434" r:id="rId66"/>
    <p:sldId id="2147480435" r:id="rId67"/>
    <p:sldId id="2147480436" r:id="rId68"/>
    <p:sldId id="2147480437" r:id="rId69"/>
    <p:sldId id="2147480438" r:id="rId70"/>
    <p:sldId id="2147480439" r:id="rId71"/>
    <p:sldId id="2147480440" r:id="rId72"/>
    <p:sldId id="2147480441" r:id="rId73"/>
    <p:sldId id="2147480442" r:id="rId74"/>
    <p:sldId id="2147480443" r:id="rId75"/>
    <p:sldId id="2147480444" r:id="rId76"/>
    <p:sldId id="2147480445" r:id="rId77"/>
    <p:sldId id="2147480446" r:id="rId78"/>
    <p:sldId id="2147480447" r:id="rId79"/>
    <p:sldId id="2147480448" r:id="rId80"/>
    <p:sldId id="2147480449" r:id="rId81"/>
    <p:sldId id="2147480450" r:id="rId82"/>
    <p:sldId id="2147480451" r:id="rId83"/>
    <p:sldId id="2147480452" r:id="rId84"/>
    <p:sldId id="2147480453" r:id="rId85"/>
    <p:sldId id="2147480454" r:id="rId86"/>
  </p:sldIdLst>
  <p:sldSz cx="12192000" cy="6858000"/>
  <p:notesSz cx="6858000" cy="9144000"/>
  <p:custDataLst>
    <p:tags r:id="rId8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412A07-01B7-E242-3DE8-3874E830FDF8}" name="Meghan Jette" initials="MJ" userId="S::Meghan.Jette@ey.com::8be2f448-0b05-4d1a-b9fc-3fc4c21e3dd1" providerId="AD"/>
  <p188:author id="{FE8D0A4B-BD87-A0A1-DBB2-7DB9CF96E2C0}" name="Nicolette Conte" initials="NC" userId="S::nicolette.conte@ey.com::01405412-fb27-4702-bf0a-1cfde28d8ea4" providerId="AD"/>
  <p188:author id="{5BC887B6-DA7A-FDB0-CD5D-AA18C67DE1DC}" name="Nicolette Conte" initials="NC" userId="S::Nicolette.Conte@ey.com::01405412-fb27-4702-bf0a-1cfde28d8e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rbrick, Jessica" initials="WJ" lastIdx="8" clrIdx="0">
    <p:extLst>
      <p:ext uri="{19B8F6BF-5375-455C-9EA6-DF929625EA0E}">
        <p15:presenceInfo xmlns:p15="http://schemas.microsoft.com/office/powerpoint/2012/main" userId="S-1-5-21-503695880-695175589-3595387526-1265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D7FD"/>
    <a:srgbClr val="2DB757"/>
    <a:srgbClr val="007DBA"/>
    <a:srgbClr val="A4E9B9"/>
    <a:srgbClr val="000000"/>
    <a:srgbClr val="FFFFFF"/>
    <a:srgbClr val="FFCD00"/>
    <a:srgbClr val="003865"/>
    <a:srgbClr val="58595B"/>
    <a:srgbClr val="132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p:restoredTop sz="94699"/>
  </p:normalViewPr>
  <p:slideViewPr>
    <p:cSldViewPr snapToGrid="0">
      <p:cViewPr varScale="1">
        <p:scale>
          <a:sx n="103" d="100"/>
          <a:sy n="103" d="100"/>
        </p:scale>
        <p:origin x="928" y="17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tags" Target="tags/tag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commentAuthors" Target="commentAuthors.xml"/><Relationship Id="rId95" Type="http://schemas.microsoft.com/office/2018/10/relationships/authors" Target="author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3832D-7836-444A-94D7-3D74738AE6AB}"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5F70487B-7ED3-B24C-B33D-939B76E0C6ED}">
      <dgm:prSet phldrT="[Text]" custT="1"/>
      <dgm:spPr/>
      <dgm:t>
        <a:bodyPr/>
        <a:lstStyle/>
        <a:p>
          <a:r>
            <a:rPr lang="en-US" sz="1800" dirty="0"/>
            <a:t>The idea</a:t>
          </a:r>
        </a:p>
      </dgm:t>
    </dgm:pt>
    <dgm:pt modelId="{AAC7D2AF-BFA9-EF49-9470-E3E01A5A4871}" type="parTrans" cxnId="{50FEA650-7543-5044-9775-65FF15DB4B17}">
      <dgm:prSet/>
      <dgm:spPr/>
      <dgm:t>
        <a:bodyPr/>
        <a:lstStyle/>
        <a:p>
          <a:endParaRPr lang="en-US" sz="1800"/>
        </a:p>
      </dgm:t>
    </dgm:pt>
    <dgm:pt modelId="{6CEC66B1-7039-8D44-BE8B-F6E43F71C66C}" type="sibTrans" cxnId="{50FEA650-7543-5044-9775-65FF15DB4B17}">
      <dgm:prSet/>
      <dgm:spPr/>
      <dgm:t>
        <a:bodyPr/>
        <a:lstStyle/>
        <a:p>
          <a:endParaRPr lang="en-US" sz="1800"/>
        </a:p>
      </dgm:t>
    </dgm:pt>
    <dgm:pt modelId="{D726EEFA-CE6A-A74C-9D2C-78337E788008}">
      <dgm:prSet phldrT="[Text]" custT="1"/>
      <dgm:spPr/>
      <dgm:t>
        <a:bodyPr/>
        <a:lstStyle/>
        <a:p>
          <a:r>
            <a:rPr lang="en-US" sz="1800" dirty="0"/>
            <a:t>Study Design</a:t>
          </a:r>
        </a:p>
      </dgm:t>
    </dgm:pt>
    <dgm:pt modelId="{A90F7584-A7A1-1F4E-B60F-603F619F2B4A}" type="parTrans" cxnId="{0B249DDA-6010-BB4E-89C1-F7E5DE55FE7B}">
      <dgm:prSet/>
      <dgm:spPr/>
      <dgm:t>
        <a:bodyPr/>
        <a:lstStyle/>
        <a:p>
          <a:endParaRPr lang="en-US" sz="1800"/>
        </a:p>
      </dgm:t>
    </dgm:pt>
    <dgm:pt modelId="{C8D3E4E0-9D39-A74F-B06E-D3EC74D38586}" type="sibTrans" cxnId="{0B249DDA-6010-BB4E-89C1-F7E5DE55FE7B}">
      <dgm:prSet/>
      <dgm:spPr/>
      <dgm:t>
        <a:bodyPr/>
        <a:lstStyle/>
        <a:p>
          <a:endParaRPr lang="en-US" sz="1800"/>
        </a:p>
      </dgm:t>
    </dgm:pt>
    <dgm:pt modelId="{F073149F-FA9F-A547-8419-688B09BCE8BD}">
      <dgm:prSet phldrT="[Text]" custT="1"/>
      <dgm:spPr/>
      <dgm:t>
        <a:bodyPr/>
        <a:lstStyle/>
        <a:p>
          <a:r>
            <a:rPr lang="en-US" sz="1800" dirty="0"/>
            <a:t>Collaboration with Others</a:t>
          </a:r>
        </a:p>
      </dgm:t>
    </dgm:pt>
    <dgm:pt modelId="{C1A100AF-59C4-7249-AEA2-F7B7D01B203C}" type="parTrans" cxnId="{DC09F913-DC82-2648-AD72-0C4F2FDBFB9B}">
      <dgm:prSet/>
      <dgm:spPr/>
      <dgm:t>
        <a:bodyPr/>
        <a:lstStyle/>
        <a:p>
          <a:endParaRPr lang="en-US" sz="1800"/>
        </a:p>
      </dgm:t>
    </dgm:pt>
    <dgm:pt modelId="{8C1F3FB7-AE57-ED4D-8D9D-C7FC3A5F62A0}" type="sibTrans" cxnId="{DC09F913-DC82-2648-AD72-0C4F2FDBFB9B}">
      <dgm:prSet/>
      <dgm:spPr/>
      <dgm:t>
        <a:bodyPr/>
        <a:lstStyle/>
        <a:p>
          <a:endParaRPr lang="en-US" sz="1800"/>
        </a:p>
      </dgm:t>
    </dgm:pt>
    <dgm:pt modelId="{C7471B1B-284E-6041-ABF4-1764276F7E35}">
      <dgm:prSet custT="1"/>
      <dgm:spPr/>
      <dgm:t>
        <a:bodyPr/>
        <a:lstStyle/>
        <a:p>
          <a:r>
            <a:rPr lang="en-US" sz="1800" dirty="0"/>
            <a:t>Funding!</a:t>
          </a:r>
        </a:p>
      </dgm:t>
    </dgm:pt>
    <dgm:pt modelId="{1E2B43FF-C989-C445-B795-6A3E04844F07}" type="parTrans" cxnId="{0F76B65E-1A4F-4845-98D1-4CBDEF69ABCB}">
      <dgm:prSet/>
      <dgm:spPr/>
      <dgm:t>
        <a:bodyPr/>
        <a:lstStyle/>
        <a:p>
          <a:endParaRPr lang="en-US" sz="1800"/>
        </a:p>
      </dgm:t>
    </dgm:pt>
    <dgm:pt modelId="{890BFA4B-C968-A14A-A958-66AFC1685246}" type="sibTrans" cxnId="{0F76B65E-1A4F-4845-98D1-4CBDEF69ABCB}">
      <dgm:prSet/>
      <dgm:spPr/>
      <dgm:t>
        <a:bodyPr/>
        <a:lstStyle/>
        <a:p>
          <a:endParaRPr lang="en-US" sz="1800"/>
        </a:p>
      </dgm:t>
    </dgm:pt>
    <dgm:pt modelId="{C28ECC46-BC5F-9A4D-8017-9D31E23593FF}">
      <dgm:prSet custT="1"/>
      <dgm:spPr/>
      <dgm:t>
        <a:bodyPr/>
        <a:lstStyle/>
        <a:p>
          <a:r>
            <a:rPr lang="en-US" sz="1800" dirty="0"/>
            <a:t>Trial Operations</a:t>
          </a:r>
        </a:p>
      </dgm:t>
    </dgm:pt>
    <dgm:pt modelId="{D9341A5C-8E22-BB47-91C8-BA859030413C}" type="parTrans" cxnId="{B1F23953-2ACA-E848-9C9F-0C7492644FB7}">
      <dgm:prSet/>
      <dgm:spPr/>
      <dgm:t>
        <a:bodyPr/>
        <a:lstStyle/>
        <a:p>
          <a:endParaRPr lang="en-US" sz="1800"/>
        </a:p>
      </dgm:t>
    </dgm:pt>
    <dgm:pt modelId="{5BA1AA97-F001-0840-A695-D0B10484950B}" type="sibTrans" cxnId="{B1F23953-2ACA-E848-9C9F-0C7492644FB7}">
      <dgm:prSet/>
      <dgm:spPr/>
      <dgm:t>
        <a:bodyPr/>
        <a:lstStyle/>
        <a:p>
          <a:endParaRPr lang="en-US" sz="1800"/>
        </a:p>
      </dgm:t>
    </dgm:pt>
    <dgm:pt modelId="{B4D55992-330C-3C45-949F-665370BFAF72}">
      <dgm:prSet custT="1"/>
      <dgm:spPr/>
      <dgm:t>
        <a:bodyPr/>
        <a:lstStyle/>
        <a:p>
          <a:r>
            <a:rPr lang="en-US" sz="1800" dirty="0"/>
            <a:t>Data Analysis and Publication</a:t>
          </a:r>
        </a:p>
      </dgm:t>
    </dgm:pt>
    <dgm:pt modelId="{F74706C6-092C-874B-BA2D-20986BB435C5}" type="parTrans" cxnId="{1CA7D560-71BE-3D48-8672-ABFEF2BB8F8D}">
      <dgm:prSet/>
      <dgm:spPr/>
      <dgm:t>
        <a:bodyPr/>
        <a:lstStyle/>
        <a:p>
          <a:endParaRPr lang="en-US" sz="1800"/>
        </a:p>
      </dgm:t>
    </dgm:pt>
    <dgm:pt modelId="{45521F7D-B1BB-DB49-871F-9679637E742A}" type="sibTrans" cxnId="{1CA7D560-71BE-3D48-8672-ABFEF2BB8F8D}">
      <dgm:prSet/>
      <dgm:spPr/>
      <dgm:t>
        <a:bodyPr/>
        <a:lstStyle/>
        <a:p>
          <a:endParaRPr lang="en-US" sz="1800"/>
        </a:p>
      </dgm:t>
    </dgm:pt>
    <dgm:pt modelId="{B1125B97-C700-A842-9F26-8A02AA7215CA}" type="pres">
      <dgm:prSet presAssocID="{80D3832D-7836-444A-94D7-3D74738AE6AB}" presName="rootnode" presStyleCnt="0">
        <dgm:presLayoutVars>
          <dgm:chMax/>
          <dgm:chPref/>
          <dgm:dir/>
          <dgm:animLvl val="lvl"/>
        </dgm:presLayoutVars>
      </dgm:prSet>
      <dgm:spPr/>
    </dgm:pt>
    <dgm:pt modelId="{B5262BBC-2B22-9645-A578-9B390AC7642A}" type="pres">
      <dgm:prSet presAssocID="{5F70487B-7ED3-B24C-B33D-939B76E0C6ED}" presName="composite" presStyleCnt="0"/>
      <dgm:spPr/>
    </dgm:pt>
    <dgm:pt modelId="{A17C057A-1890-7048-8982-5418DC5E9E4C}" type="pres">
      <dgm:prSet presAssocID="{5F70487B-7ED3-B24C-B33D-939B76E0C6ED}" presName="bentUpArrow1" presStyleLbl="alignImgPlace1" presStyleIdx="0" presStyleCnt="5"/>
      <dgm:spPr/>
    </dgm:pt>
    <dgm:pt modelId="{5556A89C-C649-C64C-A3DF-2A3D8B13D7F7}" type="pres">
      <dgm:prSet presAssocID="{5F70487B-7ED3-B24C-B33D-939B76E0C6ED}" presName="ParentText" presStyleLbl="node1" presStyleIdx="0" presStyleCnt="6" custScaleX="189886">
        <dgm:presLayoutVars>
          <dgm:chMax val="1"/>
          <dgm:chPref val="1"/>
          <dgm:bulletEnabled val="1"/>
        </dgm:presLayoutVars>
      </dgm:prSet>
      <dgm:spPr/>
    </dgm:pt>
    <dgm:pt modelId="{9243E566-34B1-F645-A66D-CB4112CA29A7}" type="pres">
      <dgm:prSet presAssocID="{5F70487B-7ED3-B24C-B33D-939B76E0C6ED}" presName="ChildText" presStyleLbl="revTx" presStyleIdx="0" presStyleCnt="5">
        <dgm:presLayoutVars>
          <dgm:chMax val="0"/>
          <dgm:chPref val="0"/>
          <dgm:bulletEnabled val="1"/>
        </dgm:presLayoutVars>
      </dgm:prSet>
      <dgm:spPr/>
    </dgm:pt>
    <dgm:pt modelId="{36358BC4-B315-A947-9EF6-75D5CAE2039B}" type="pres">
      <dgm:prSet presAssocID="{6CEC66B1-7039-8D44-BE8B-F6E43F71C66C}" presName="sibTrans" presStyleCnt="0"/>
      <dgm:spPr/>
    </dgm:pt>
    <dgm:pt modelId="{84B7671D-9016-4046-B7D8-047890C39E44}" type="pres">
      <dgm:prSet presAssocID="{D726EEFA-CE6A-A74C-9D2C-78337E788008}" presName="composite" presStyleCnt="0"/>
      <dgm:spPr/>
    </dgm:pt>
    <dgm:pt modelId="{B5D72517-14B0-1440-9108-3C894F8E7DF6}" type="pres">
      <dgm:prSet presAssocID="{D726EEFA-CE6A-A74C-9D2C-78337E788008}" presName="bentUpArrow1" presStyleLbl="alignImgPlace1" presStyleIdx="1" presStyleCnt="5"/>
      <dgm:spPr/>
    </dgm:pt>
    <dgm:pt modelId="{9EE2855B-7DDD-774D-8BE8-CAA5BCE78DCC}" type="pres">
      <dgm:prSet presAssocID="{D726EEFA-CE6A-A74C-9D2C-78337E788008}" presName="ParentText" presStyleLbl="node1" presStyleIdx="1" presStyleCnt="6" custScaleX="184347">
        <dgm:presLayoutVars>
          <dgm:chMax val="1"/>
          <dgm:chPref val="1"/>
          <dgm:bulletEnabled val="1"/>
        </dgm:presLayoutVars>
      </dgm:prSet>
      <dgm:spPr/>
    </dgm:pt>
    <dgm:pt modelId="{89B1E542-CD5A-F04B-B2FE-F9551E75B94B}" type="pres">
      <dgm:prSet presAssocID="{D726EEFA-CE6A-A74C-9D2C-78337E788008}" presName="ChildText" presStyleLbl="revTx" presStyleIdx="1" presStyleCnt="5">
        <dgm:presLayoutVars>
          <dgm:chMax val="0"/>
          <dgm:chPref val="0"/>
          <dgm:bulletEnabled val="1"/>
        </dgm:presLayoutVars>
      </dgm:prSet>
      <dgm:spPr/>
    </dgm:pt>
    <dgm:pt modelId="{E25B6F44-1D89-C549-AD78-1A1B625FCB85}" type="pres">
      <dgm:prSet presAssocID="{C8D3E4E0-9D39-A74F-B06E-D3EC74D38586}" presName="sibTrans" presStyleCnt="0"/>
      <dgm:spPr/>
    </dgm:pt>
    <dgm:pt modelId="{A0B9790B-1EAD-BF4E-88B6-D7C8B36FDB04}" type="pres">
      <dgm:prSet presAssocID="{F073149F-FA9F-A547-8419-688B09BCE8BD}" presName="composite" presStyleCnt="0"/>
      <dgm:spPr/>
    </dgm:pt>
    <dgm:pt modelId="{B36B8448-59A7-2B49-9E71-6577D2C512A7}" type="pres">
      <dgm:prSet presAssocID="{F073149F-FA9F-A547-8419-688B09BCE8BD}" presName="bentUpArrow1" presStyleLbl="alignImgPlace1" presStyleIdx="2" presStyleCnt="5"/>
      <dgm:spPr/>
    </dgm:pt>
    <dgm:pt modelId="{1DD52F20-E0B1-A242-9C1C-5DCC0035DC41}" type="pres">
      <dgm:prSet presAssocID="{F073149F-FA9F-A547-8419-688B09BCE8BD}" presName="ParentText" presStyleLbl="node1" presStyleIdx="2" presStyleCnt="6" custScaleX="242390" custLinFactNeighborX="-13204" custLinFactNeighborY="6288">
        <dgm:presLayoutVars>
          <dgm:chMax val="1"/>
          <dgm:chPref val="1"/>
          <dgm:bulletEnabled val="1"/>
        </dgm:presLayoutVars>
      </dgm:prSet>
      <dgm:spPr/>
    </dgm:pt>
    <dgm:pt modelId="{2B118800-0983-C249-B339-E6A858D94041}" type="pres">
      <dgm:prSet presAssocID="{F073149F-FA9F-A547-8419-688B09BCE8BD}" presName="ChildText" presStyleLbl="revTx" presStyleIdx="2" presStyleCnt="5">
        <dgm:presLayoutVars>
          <dgm:chMax val="0"/>
          <dgm:chPref val="0"/>
          <dgm:bulletEnabled val="1"/>
        </dgm:presLayoutVars>
      </dgm:prSet>
      <dgm:spPr/>
    </dgm:pt>
    <dgm:pt modelId="{F962E348-6A38-F747-BE40-7AA23A137321}" type="pres">
      <dgm:prSet presAssocID="{8C1F3FB7-AE57-ED4D-8D9D-C7FC3A5F62A0}" presName="sibTrans" presStyleCnt="0"/>
      <dgm:spPr/>
    </dgm:pt>
    <dgm:pt modelId="{A6545FAE-963E-F04D-869C-05B9280A6191}" type="pres">
      <dgm:prSet presAssocID="{C7471B1B-284E-6041-ABF4-1764276F7E35}" presName="composite" presStyleCnt="0"/>
      <dgm:spPr/>
    </dgm:pt>
    <dgm:pt modelId="{9D29137A-95B7-5846-87A9-A765A38298CE}" type="pres">
      <dgm:prSet presAssocID="{C7471B1B-284E-6041-ABF4-1764276F7E35}" presName="bentUpArrow1" presStyleLbl="alignImgPlace1" presStyleIdx="3" presStyleCnt="5"/>
      <dgm:spPr/>
    </dgm:pt>
    <dgm:pt modelId="{3A08DE41-B321-644C-BFBD-EFA881D6A2A4}" type="pres">
      <dgm:prSet presAssocID="{C7471B1B-284E-6041-ABF4-1764276F7E35}" presName="ParentText" presStyleLbl="node1" presStyleIdx="3" presStyleCnt="6" custScaleX="206539" custLinFactNeighborX="11737" custLinFactNeighborY="2096">
        <dgm:presLayoutVars>
          <dgm:chMax val="1"/>
          <dgm:chPref val="1"/>
          <dgm:bulletEnabled val="1"/>
        </dgm:presLayoutVars>
      </dgm:prSet>
      <dgm:spPr/>
    </dgm:pt>
    <dgm:pt modelId="{A9D27650-47B5-2E4B-81BA-C834A9E20C56}" type="pres">
      <dgm:prSet presAssocID="{C7471B1B-284E-6041-ABF4-1764276F7E35}" presName="ChildText" presStyleLbl="revTx" presStyleIdx="3" presStyleCnt="5">
        <dgm:presLayoutVars>
          <dgm:chMax val="0"/>
          <dgm:chPref val="0"/>
          <dgm:bulletEnabled val="1"/>
        </dgm:presLayoutVars>
      </dgm:prSet>
      <dgm:spPr/>
    </dgm:pt>
    <dgm:pt modelId="{C487B6CF-655C-964F-B3C4-59B7EAF20AE3}" type="pres">
      <dgm:prSet presAssocID="{890BFA4B-C968-A14A-A958-66AFC1685246}" presName="sibTrans" presStyleCnt="0"/>
      <dgm:spPr/>
    </dgm:pt>
    <dgm:pt modelId="{885E02FC-80C3-7F4B-A1B2-426EDD53805E}" type="pres">
      <dgm:prSet presAssocID="{C28ECC46-BC5F-9A4D-8017-9D31E23593FF}" presName="composite" presStyleCnt="0"/>
      <dgm:spPr/>
    </dgm:pt>
    <dgm:pt modelId="{D722BC63-A509-5540-8024-73A1E30A2CAD}" type="pres">
      <dgm:prSet presAssocID="{C28ECC46-BC5F-9A4D-8017-9D31E23593FF}" presName="bentUpArrow1" presStyleLbl="alignImgPlace1" presStyleIdx="4" presStyleCnt="5"/>
      <dgm:spPr/>
    </dgm:pt>
    <dgm:pt modelId="{E78790D2-D998-D245-A6E5-D23C80CB7075}" type="pres">
      <dgm:prSet presAssocID="{C28ECC46-BC5F-9A4D-8017-9D31E23593FF}" presName="ParentText" presStyleLbl="node1" presStyleIdx="4" presStyleCnt="6" custScaleX="270450">
        <dgm:presLayoutVars>
          <dgm:chMax val="1"/>
          <dgm:chPref val="1"/>
          <dgm:bulletEnabled val="1"/>
        </dgm:presLayoutVars>
      </dgm:prSet>
      <dgm:spPr/>
    </dgm:pt>
    <dgm:pt modelId="{D626355D-BD80-4640-9318-BE610385D712}" type="pres">
      <dgm:prSet presAssocID="{C28ECC46-BC5F-9A4D-8017-9D31E23593FF}" presName="ChildText" presStyleLbl="revTx" presStyleIdx="4" presStyleCnt="5">
        <dgm:presLayoutVars>
          <dgm:chMax val="0"/>
          <dgm:chPref val="0"/>
          <dgm:bulletEnabled val="1"/>
        </dgm:presLayoutVars>
      </dgm:prSet>
      <dgm:spPr/>
    </dgm:pt>
    <dgm:pt modelId="{A234E2BC-C034-A34A-8826-40D145889C36}" type="pres">
      <dgm:prSet presAssocID="{5BA1AA97-F001-0840-A695-D0B10484950B}" presName="sibTrans" presStyleCnt="0"/>
      <dgm:spPr/>
    </dgm:pt>
    <dgm:pt modelId="{BC9B5C9E-EFF2-7C49-8490-6C423E8F50F4}" type="pres">
      <dgm:prSet presAssocID="{B4D55992-330C-3C45-949F-665370BFAF72}" presName="composite" presStyleCnt="0"/>
      <dgm:spPr/>
    </dgm:pt>
    <dgm:pt modelId="{81BBB398-BCC8-A940-9901-B80625476608}" type="pres">
      <dgm:prSet presAssocID="{B4D55992-330C-3C45-949F-665370BFAF72}" presName="ParentText" presStyleLbl="node1" presStyleIdx="5" presStyleCnt="6" custScaleX="271225" custLinFactNeighborX="38145" custLinFactNeighborY="4192">
        <dgm:presLayoutVars>
          <dgm:chMax val="1"/>
          <dgm:chPref val="1"/>
          <dgm:bulletEnabled val="1"/>
        </dgm:presLayoutVars>
      </dgm:prSet>
      <dgm:spPr/>
    </dgm:pt>
  </dgm:ptLst>
  <dgm:cxnLst>
    <dgm:cxn modelId="{DC09F913-DC82-2648-AD72-0C4F2FDBFB9B}" srcId="{80D3832D-7836-444A-94D7-3D74738AE6AB}" destId="{F073149F-FA9F-A547-8419-688B09BCE8BD}" srcOrd="2" destOrd="0" parTransId="{C1A100AF-59C4-7249-AEA2-F7B7D01B203C}" sibTransId="{8C1F3FB7-AE57-ED4D-8D9D-C7FC3A5F62A0}"/>
    <dgm:cxn modelId="{06D5D731-6D20-D047-9DAD-E2EC24BA808C}" type="presOf" srcId="{D726EEFA-CE6A-A74C-9D2C-78337E788008}" destId="{9EE2855B-7DDD-774D-8BE8-CAA5BCE78DCC}" srcOrd="0" destOrd="0" presId="urn:microsoft.com/office/officeart/2005/8/layout/StepDownProcess"/>
    <dgm:cxn modelId="{BB13BA32-0C30-A34B-A550-18C5108C1152}" type="presOf" srcId="{B4D55992-330C-3C45-949F-665370BFAF72}" destId="{81BBB398-BCC8-A940-9901-B80625476608}" srcOrd="0" destOrd="0" presId="urn:microsoft.com/office/officeart/2005/8/layout/StepDownProcess"/>
    <dgm:cxn modelId="{50FEA650-7543-5044-9775-65FF15DB4B17}" srcId="{80D3832D-7836-444A-94D7-3D74738AE6AB}" destId="{5F70487B-7ED3-B24C-B33D-939B76E0C6ED}" srcOrd="0" destOrd="0" parTransId="{AAC7D2AF-BFA9-EF49-9470-E3E01A5A4871}" sibTransId="{6CEC66B1-7039-8D44-BE8B-F6E43F71C66C}"/>
    <dgm:cxn modelId="{B1F23953-2ACA-E848-9C9F-0C7492644FB7}" srcId="{80D3832D-7836-444A-94D7-3D74738AE6AB}" destId="{C28ECC46-BC5F-9A4D-8017-9D31E23593FF}" srcOrd="4" destOrd="0" parTransId="{D9341A5C-8E22-BB47-91C8-BA859030413C}" sibTransId="{5BA1AA97-F001-0840-A695-D0B10484950B}"/>
    <dgm:cxn modelId="{22B4B456-0BDA-2E48-B18D-59613AA90A12}" type="presOf" srcId="{C28ECC46-BC5F-9A4D-8017-9D31E23593FF}" destId="{E78790D2-D998-D245-A6E5-D23C80CB7075}" srcOrd="0" destOrd="0" presId="urn:microsoft.com/office/officeart/2005/8/layout/StepDownProcess"/>
    <dgm:cxn modelId="{0F76B65E-1A4F-4845-98D1-4CBDEF69ABCB}" srcId="{80D3832D-7836-444A-94D7-3D74738AE6AB}" destId="{C7471B1B-284E-6041-ABF4-1764276F7E35}" srcOrd="3" destOrd="0" parTransId="{1E2B43FF-C989-C445-B795-6A3E04844F07}" sibTransId="{890BFA4B-C968-A14A-A958-66AFC1685246}"/>
    <dgm:cxn modelId="{1CA7D560-71BE-3D48-8672-ABFEF2BB8F8D}" srcId="{80D3832D-7836-444A-94D7-3D74738AE6AB}" destId="{B4D55992-330C-3C45-949F-665370BFAF72}" srcOrd="5" destOrd="0" parTransId="{F74706C6-092C-874B-BA2D-20986BB435C5}" sibTransId="{45521F7D-B1BB-DB49-871F-9679637E742A}"/>
    <dgm:cxn modelId="{24712462-9E50-F246-B084-93A5D67B3969}" type="presOf" srcId="{80D3832D-7836-444A-94D7-3D74738AE6AB}" destId="{B1125B97-C700-A842-9F26-8A02AA7215CA}" srcOrd="0" destOrd="0" presId="urn:microsoft.com/office/officeart/2005/8/layout/StepDownProcess"/>
    <dgm:cxn modelId="{C06C8C78-84A6-0C40-B36D-7B258EBAD7F3}" type="presOf" srcId="{5F70487B-7ED3-B24C-B33D-939B76E0C6ED}" destId="{5556A89C-C649-C64C-A3DF-2A3D8B13D7F7}" srcOrd="0" destOrd="0" presId="urn:microsoft.com/office/officeart/2005/8/layout/StepDownProcess"/>
    <dgm:cxn modelId="{F1041386-2B2A-BD4F-BB85-61E5FF070AA0}" type="presOf" srcId="{F073149F-FA9F-A547-8419-688B09BCE8BD}" destId="{1DD52F20-E0B1-A242-9C1C-5DCC0035DC41}" srcOrd="0" destOrd="0" presId="urn:microsoft.com/office/officeart/2005/8/layout/StepDownProcess"/>
    <dgm:cxn modelId="{0B249DDA-6010-BB4E-89C1-F7E5DE55FE7B}" srcId="{80D3832D-7836-444A-94D7-3D74738AE6AB}" destId="{D726EEFA-CE6A-A74C-9D2C-78337E788008}" srcOrd="1" destOrd="0" parTransId="{A90F7584-A7A1-1F4E-B60F-603F619F2B4A}" sibTransId="{C8D3E4E0-9D39-A74F-B06E-D3EC74D38586}"/>
    <dgm:cxn modelId="{6C44C2F5-ECB3-4242-BB94-51E6597B760A}" type="presOf" srcId="{C7471B1B-284E-6041-ABF4-1764276F7E35}" destId="{3A08DE41-B321-644C-BFBD-EFA881D6A2A4}" srcOrd="0" destOrd="0" presId="urn:microsoft.com/office/officeart/2005/8/layout/StepDownProcess"/>
    <dgm:cxn modelId="{57E736BA-D98C-2E43-A1CA-61A5D400D95B}" type="presParOf" srcId="{B1125B97-C700-A842-9F26-8A02AA7215CA}" destId="{B5262BBC-2B22-9645-A578-9B390AC7642A}" srcOrd="0" destOrd="0" presId="urn:microsoft.com/office/officeart/2005/8/layout/StepDownProcess"/>
    <dgm:cxn modelId="{4F625997-7F8B-D244-9DBC-80EA69C5D6A5}" type="presParOf" srcId="{B5262BBC-2B22-9645-A578-9B390AC7642A}" destId="{A17C057A-1890-7048-8982-5418DC5E9E4C}" srcOrd="0" destOrd="0" presId="urn:microsoft.com/office/officeart/2005/8/layout/StepDownProcess"/>
    <dgm:cxn modelId="{585A960D-9242-6142-8491-9D256536B3CD}" type="presParOf" srcId="{B5262BBC-2B22-9645-A578-9B390AC7642A}" destId="{5556A89C-C649-C64C-A3DF-2A3D8B13D7F7}" srcOrd="1" destOrd="0" presId="urn:microsoft.com/office/officeart/2005/8/layout/StepDownProcess"/>
    <dgm:cxn modelId="{84167FA7-8893-5C4A-A18C-3B7756F29C60}" type="presParOf" srcId="{B5262BBC-2B22-9645-A578-9B390AC7642A}" destId="{9243E566-34B1-F645-A66D-CB4112CA29A7}" srcOrd="2" destOrd="0" presId="urn:microsoft.com/office/officeart/2005/8/layout/StepDownProcess"/>
    <dgm:cxn modelId="{6765830E-5B90-424C-B294-8F212537DC05}" type="presParOf" srcId="{B1125B97-C700-A842-9F26-8A02AA7215CA}" destId="{36358BC4-B315-A947-9EF6-75D5CAE2039B}" srcOrd="1" destOrd="0" presId="urn:microsoft.com/office/officeart/2005/8/layout/StepDownProcess"/>
    <dgm:cxn modelId="{A8282D38-0E08-804D-9C69-A597670F5531}" type="presParOf" srcId="{B1125B97-C700-A842-9F26-8A02AA7215CA}" destId="{84B7671D-9016-4046-B7D8-047890C39E44}" srcOrd="2" destOrd="0" presId="urn:microsoft.com/office/officeart/2005/8/layout/StepDownProcess"/>
    <dgm:cxn modelId="{B81A7045-C32E-7F4C-A8DB-F5C6DA75E64B}" type="presParOf" srcId="{84B7671D-9016-4046-B7D8-047890C39E44}" destId="{B5D72517-14B0-1440-9108-3C894F8E7DF6}" srcOrd="0" destOrd="0" presId="urn:microsoft.com/office/officeart/2005/8/layout/StepDownProcess"/>
    <dgm:cxn modelId="{6EFBBA8A-12EE-854C-BBD9-686CFBE163A3}" type="presParOf" srcId="{84B7671D-9016-4046-B7D8-047890C39E44}" destId="{9EE2855B-7DDD-774D-8BE8-CAA5BCE78DCC}" srcOrd="1" destOrd="0" presId="urn:microsoft.com/office/officeart/2005/8/layout/StepDownProcess"/>
    <dgm:cxn modelId="{A7C1236F-5F21-7A48-91A2-7D39DA53BB9B}" type="presParOf" srcId="{84B7671D-9016-4046-B7D8-047890C39E44}" destId="{89B1E542-CD5A-F04B-B2FE-F9551E75B94B}" srcOrd="2" destOrd="0" presId="urn:microsoft.com/office/officeart/2005/8/layout/StepDownProcess"/>
    <dgm:cxn modelId="{B677E751-3481-9842-94BB-090BB1396878}" type="presParOf" srcId="{B1125B97-C700-A842-9F26-8A02AA7215CA}" destId="{E25B6F44-1D89-C549-AD78-1A1B625FCB85}" srcOrd="3" destOrd="0" presId="urn:microsoft.com/office/officeart/2005/8/layout/StepDownProcess"/>
    <dgm:cxn modelId="{A3960E95-6357-4442-A3A4-C5026F5083A5}" type="presParOf" srcId="{B1125B97-C700-A842-9F26-8A02AA7215CA}" destId="{A0B9790B-1EAD-BF4E-88B6-D7C8B36FDB04}" srcOrd="4" destOrd="0" presId="urn:microsoft.com/office/officeart/2005/8/layout/StepDownProcess"/>
    <dgm:cxn modelId="{8124E7F3-1DAD-DE46-97FC-352669F9D7CB}" type="presParOf" srcId="{A0B9790B-1EAD-BF4E-88B6-D7C8B36FDB04}" destId="{B36B8448-59A7-2B49-9E71-6577D2C512A7}" srcOrd="0" destOrd="0" presId="urn:microsoft.com/office/officeart/2005/8/layout/StepDownProcess"/>
    <dgm:cxn modelId="{2313FC98-C5FC-FC42-86BB-DB541B887237}" type="presParOf" srcId="{A0B9790B-1EAD-BF4E-88B6-D7C8B36FDB04}" destId="{1DD52F20-E0B1-A242-9C1C-5DCC0035DC41}" srcOrd="1" destOrd="0" presId="urn:microsoft.com/office/officeart/2005/8/layout/StepDownProcess"/>
    <dgm:cxn modelId="{5EF098F9-1B2A-0942-A25F-FDEC30248847}" type="presParOf" srcId="{A0B9790B-1EAD-BF4E-88B6-D7C8B36FDB04}" destId="{2B118800-0983-C249-B339-E6A858D94041}" srcOrd="2" destOrd="0" presId="urn:microsoft.com/office/officeart/2005/8/layout/StepDownProcess"/>
    <dgm:cxn modelId="{02A042DB-50B1-3449-A387-4318F8DB8E5E}" type="presParOf" srcId="{B1125B97-C700-A842-9F26-8A02AA7215CA}" destId="{F962E348-6A38-F747-BE40-7AA23A137321}" srcOrd="5" destOrd="0" presId="urn:microsoft.com/office/officeart/2005/8/layout/StepDownProcess"/>
    <dgm:cxn modelId="{BF55964F-9B01-844A-89C9-AE24FA7B4183}" type="presParOf" srcId="{B1125B97-C700-A842-9F26-8A02AA7215CA}" destId="{A6545FAE-963E-F04D-869C-05B9280A6191}" srcOrd="6" destOrd="0" presId="urn:microsoft.com/office/officeart/2005/8/layout/StepDownProcess"/>
    <dgm:cxn modelId="{8E9E9A0F-A996-724F-A53C-67806129A650}" type="presParOf" srcId="{A6545FAE-963E-F04D-869C-05B9280A6191}" destId="{9D29137A-95B7-5846-87A9-A765A38298CE}" srcOrd="0" destOrd="0" presId="urn:microsoft.com/office/officeart/2005/8/layout/StepDownProcess"/>
    <dgm:cxn modelId="{E18F925E-4EB9-9045-A140-8B3B7B78AC50}" type="presParOf" srcId="{A6545FAE-963E-F04D-869C-05B9280A6191}" destId="{3A08DE41-B321-644C-BFBD-EFA881D6A2A4}" srcOrd="1" destOrd="0" presId="urn:microsoft.com/office/officeart/2005/8/layout/StepDownProcess"/>
    <dgm:cxn modelId="{3E5ABDD2-4BC8-1B47-8263-DE9B43382986}" type="presParOf" srcId="{A6545FAE-963E-F04D-869C-05B9280A6191}" destId="{A9D27650-47B5-2E4B-81BA-C834A9E20C56}" srcOrd="2" destOrd="0" presId="urn:microsoft.com/office/officeart/2005/8/layout/StepDownProcess"/>
    <dgm:cxn modelId="{05732B4F-E66D-0945-B3F8-1D899981FDE1}" type="presParOf" srcId="{B1125B97-C700-A842-9F26-8A02AA7215CA}" destId="{C487B6CF-655C-964F-B3C4-59B7EAF20AE3}" srcOrd="7" destOrd="0" presId="urn:microsoft.com/office/officeart/2005/8/layout/StepDownProcess"/>
    <dgm:cxn modelId="{81B41527-0ACD-5B47-8564-3E36A41D58B8}" type="presParOf" srcId="{B1125B97-C700-A842-9F26-8A02AA7215CA}" destId="{885E02FC-80C3-7F4B-A1B2-426EDD53805E}" srcOrd="8" destOrd="0" presId="urn:microsoft.com/office/officeart/2005/8/layout/StepDownProcess"/>
    <dgm:cxn modelId="{8552FBD1-EB83-694E-BC50-82237DF664C6}" type="presParOf" srcId="{885E02FC-80C3-7F4B-A1B2-426EDD53805E}" destId="{D722BC63-A509-5540-8024-73A1E30A2CAD}" srcOrd="0" destOrd="0" presId="urn:microsoft.com/office/officeart/2005/8/layout/StepDownProcess"/>
    <dgm:cxn modelId="{18BDB202-4CA5-E84B-8CA0-280833840738}" type="presParOf" srcId="{885E02FC-80C3-7F4B-A1B2-426EDD53805E}" destId="{E78790D2-D998-D245-A6E5-D23C80CB7075}" srcOrd="1" destOrd="0" presId="urn:microsoft.com/office/officeart/2005/8/layout/StepDownProcess"/>
    <dgm:cxn modelId="{96136241-878E-4046-96AA-69DF87DB1CBE}" type="presParOf" srcId="{885E02FC-80C3-7F4B-A1B2-426EDD53805E}" destId="{D626355D-BD80-4640-9318-BE610385D712}" srcOrd="2" destOrd="0" presId="urn:microsoft.com/office/officeart/2005/8/layout/StepDownProcess"/>
    <dgm:cxn modelId="{5D722190-CC57-A342-942B-C91ABC53E727}" type="presParOf" srcId="{B1125B97-C700-A842-9F26-8A02AA7215CA}" destId="{A234E2BC-C034-A34A-8826-40D145889C36}" srcOrd="9" destOrd="0" presId="urn:microsoft.com/office/officeart/2005/8/layout/StepDownProcess"/>
    <dgm:cxn modelId="{E925B679-3AF4-B143-BA16-83100C86153E}" type="presParOf" srcId="{B1125B97-C700-A842-9F26-8A02AA7215CA}" destId="{BC9B5C9E-EFF2-7C49-8490-6C423E8F50F4}" srcOrd="10" destOrd="0" presId="urn:microsoft.com/office/officeart/2005/8/layout/StepDownProcess"/>
    <dgm:cxn modelId="{A8AECCCF-1D3A-7248-9354-E165D84E40C1}" type="presParOf" srcId="{BC9B5C9E-EFF2-7C49-8490-6C423E8F50F4}" destId="{81BBB398-BCC8-A940-9901-B8062547660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C7D33D-EFC9-40F3-80B6-286BA0FC60EA}" type="doc">
      <dgm:prSet loTypeId="urn:microsoft.com/office/officeart/2005/8/layout/hProcess9" loCatId="process" qsTypeId="urn:microsoft.com/office/officeart/2005/8/quickstyle/simple1" qsCatId="simple" csTypeId="urn:microsoft.com/office/officeart/2005/8/colors/accent1_2" csCatId="accent1" phldr="1"/>
      <dgm:spPr/>
    </dgm:pt>
    <dgm:pt modelId="{558A93AD-DCC8-4297-80A2-C349AC537E1C}">
      <dgm:prSet phldrT="[Text]"/>
      <dgm:spPr/>
      <dgm:t>
        <a:bodyPr/>
        <a:lstStyle/>
        <a:p>
          <a:r>
            <a:rPr lang="en-US" dirty="0"/>
            <a:t>IND Specialist Assigned</a:t>
          </a:r>
        </a:p>
      </dgm:t>
    </dgm:pt>
    <dgm:pt modelId="{61C3EE0E-CD64-4101-A3FA-D08652E37AAF}" type="parTrans" cxnId="{50FCBF1D-A3FA-4B67-AFDD-47975B2D5E1E}">
      <dgm:prSet/>
      <dgm:spPr/>
      <dgm:t>
        <a:bodyPr/>
        <a:lstStyle/>
        <a:p>
          <a:endParaRPr lang="en-US"/>
        </a:p>
      </dgm:t>
    </dgm:pt>
    <dgm:pt modelId="{F3027D62-6396-42A0-995D-4EB72C79AE9A}" type="sibTrans" cxnId="{50FCBF1D-A3FA-4B67-AFDD-47975B2D5E1E}">
      <dgm:prSet/>
      <dgm:spPr/>
      <dgm:t>
        <a:bodyPr/>
        <a:lstStyle/>
        <a:p>
          <a:endParaRPr lang="en-US"/>
        </a:p>
      </dgm:t>
    </dgm:pt>
    <dgm:pt modelId="{256F6C74-BE0D-497D-B1AB-A4620AEBF459}">
      <dgm:prSet phldrT="[Text]"/>
      <dgm:spPr/>
      <dgm:t>
        <a:bodyPr/>
        <a:lstStyle/>
        <a:p>
          <a:r>
            <a:rPr lang="en-US" dirty="0"/>
            <a:t>IND Specialist Prepares Submission</a:t>
          </a:r>
        </a:p>
      </dgm:t>
    </dgm:pt>
    <dgm:pt modelId="{429CE9DC-83DC-4DB5-9BEB-3EA3A2B504BB}" type="parTrans" cxnId="{EF7ED7CE-2516-4A8D-83C8-643081114121}">
      <dgm:prSet/>
      <dgm:spPr/>
      <dgm:t>
        <a:bodyPr/>
        <a:lstStyle/>
        <a:p>
          <a:endParaRPr lang="en-US"/>
        </a:p>
      </dgm:t>
    </dgm:pt>
    <dgm:pt modelId="{0B973FE2-4AFF-46C7-9388-C939F1FD1B08}" type="sibTrans" cxnId="{EF7ED7CE-2516-4A8D-83C8-643081114121}">
      <dgm:prSet/>
      <dgm:spPr/>
      <dgm:t>
        <a:bodyPr/>
        <a:lstStyle/>
        <a:p>
          <a:endParaRPr lang="en-US"/>
        </a:p>
      </dgm:t>
    </dgm:pt>
    <dgm:pt modelId="{AC1B7EF4-018F-49BE-BB0A-DB7C7F2FA4CE}">
      <dgm:prSet phldrT="[Text]"/>
      <dgm:spPr/>
      <dgm:t>
        <a:bodyPr/>
        <a:lstStyle/>
        <a:p>
          <a:r>
            <a:rPr lang="en-US" dirty="0"/>
            <a:t>IND Specialist Submits to FDA</a:t>
          </a:r>
        </a:p>
      </dgm:t>
    </dgm:pt>
    <dgm:pt modelId="{54D59912-54A6-4F02-B737-37C721E92257}" type="parTrans" cxnId="{EC6B9E88-C390-487B-A7EC-EC8F7900DB61}">
      <dgm:prSet/>
      <dgm:spPr/>
      <dgm:t>
        <a:bodyPr/>
        <a:lstStyle/>
        <a:p>
          <a:endParaRPr lang="en-US"/>
        </a:p>
      </dgm:t>
    </dgm:pt>
    <dgm:pt modelId="{06E29764-06C9-4B11-8847-81CD2B9F9A00}" type="sibTrans" cxnId="{EC6B9E88-C390-487B-A7EC-EC8F7900DB61}">
      <dgm:prSet/>
      <dgm:spPr/>
      <dgm:t>
        <a:bodyPr/>
        <a:lstStyle/>
        <a:p>
          <a:endParaRPr lang="en-US"/>
        </a:p>
      </dgm:t>
    </dgm:pt>
    <dgm:pt modelId="{15C10EE1-53C3-4F66-96B3-9AE3880390A9}">
      <dgm:prSet/>
      <dgm:spPr/>
      <dgm:t>
        <a:bodyPr/>
        <a:lstStyle/>
        <a:p>
          <a:r>
            <a:rPr lang="en-US" dirty="0"/>
            <a:t>FDA provides IND Approval or IND Exemption</a:t>
          </a:r>
        </a:p>
      </dgm:t>
    </dgm:pt>
    <dgm:pt modelId="{549D8CC8-E776-4EC2-936A-1380F405DC14}" type="parTrans" cxnId="{05B3CAB7-ABA3-4F96-9434-101D98207604}">
      <dgm:prSet/>
      <dgm:spPr/>
      <dgm:t>
        <a:bodyPr/>
        <a:lstStyle/>
        <a:p>
          <a:endParaRPr lang="en-US"/>
        </a:p>
      </dgm:t>
    </dgm:pt>
    <dgm:pt modelId="{4FF16BDF-9567-47C3-97DF-53F64143DADF}" type="sibTrans" cxnId="{05B3CAB7-ABA3-4F96-9434-101D98207604}">
      <dgm:prSet/>
      <dgm:spPr/>
      <dgm:t>
        <a:bodyPr/>
        <a:lstStyle/>
        <a:p>
          <a:endParaRPr lang="en-US"/>
        </a:p>
      </dgm:t>
    </dgm:pt>
    <dgm:pt modelId="{053D0731-E64E-4BF0-905C-BDA8B631A500}">
      <dgm:prSet/>
      <dgm:spPr/>
      <dgm:t>
        <a:bodyPr/>
        <a:lstStyle/>
        <a:p>
          <a:r>
            <a:rPr lang="en-US" dirty="0"/>
            <a:t>IND Approval- IND specialist retains study through lifecycle</a:t>
          </a:r>
        </a:p>
      </dgm:t>
    </dgm:pt>
    <dgm:pt modelId="{C62DA584-7A33-4962-871B-20FEAEE53B11}" type="parTrans" cxnId="{C74644CB-C354-489B-A755-0ED1CFB01DC6}">
      <dgm:prSet/>
      <dgm:spPr/>
      <dgm:t>
        <a:bodyPr/>
        <a:lstStyle/>
        <a:p>
          <a:endParaRPr lang="en-US"/>
        </a:p>
      </dgm:t>
    </dgm:pt>
    <dgm:pt modelId="{8A2D3D36-39B0-485A-8F36-7468C0B58490}" type="sibTrans" cxnId="{C74644CB-C354-489B-A755-0ED1CFB01DC6}">
      <dgm:prSet/>
      <dgm:spPr/>
      <dgm:t>
        <a:bodyPr/>
        <a:lstStyle/>
        <a:p>
          <a:endParaRPr lang="en-US"/>
        </a:p>
      </dgm:t>
    </dgm:pt>
    <dgm:pt modelId="{AC6C6128-DCE4-4DD4-B2D7-AECF0069D2A0}" type="pres">
      <dgm:prSet presAssocID="{FBC7D33D-EFC9-40F3-80B6-286BA0FC60EA}" presName="CompostProcess" presStyleCnt="0">
        <dgm:presLayoutVars>
          <dgm:dir/>
          <dgm:resizeHandles val="exact"/>
        </dgm:presLayoutVars>
      </dgm:prSet>
      <dgm:spPr/>
    </dgm:pt>
    <dgm:pt modelId="{A75B5CDB-89E3-46D5-9761-6A642DDD75A9}" type="pres">
      <dgm:prSet presAssocID="{FBC7D33D-EFC9-40F3-80B6-286BA0FC60EA}" presName="arrow" presStyleLbl="bgShp" presStyleIdx="0" presStyleCnt="1"/>
      <dgm:spPr/>
    </dgm:pt>
    <dgm:pt modelId="{0C655198-3ED6-4941-9733-76D89073AC07}" type="pres">
      <dgm:prSet presAssocID="{FBC7D33D-EFC9-40F3-80B6-286BA0FC60EA}" presName="linearProcess" presStyleCnt="0"/>
      <dgm:spPr/>
    </dgm:pt>
    <dgm:pt modelId="{61418DF7-9C2C-46D6-913C-C350AD5770A2}" type="pres">
      <dgm:prSet presAssocID="{558A93AD-DCC8-4297-80A2-C349AC537E1C}" presName="textNode" presStyleLbl="node1" presStyleIdx="0" presStyleCnt="5">
        <dgm:presLayoutVars>
          <dgm:bulletEnabled val="1"/>
        </dgm:presLayoutVars>
      </dgm:prSet>
      <dgm:spPr/>
    </dgm:pt>
    <dgm:pt modelId="{EF672F85-D568-48C6-8095-58F683356965}" type="pres">
      <dgm:prSet presAssocID="{F3027D62-6396-42A0-995D-4EB72C79AE9A}" presName="sibTrans" presStyleCnt="0"/>
      <dgm:spPr/>
    </dgm:pt>
    <dgm:pt modelId="{E6532359-23D2-480B-800E-0E35277BE409}" type="pres">
      <dgm:prSet presAssocID="{256F6C74-BE0D-497D-B1AB-A4620AEBF459}" presName="textNode" presStyleLbl="node1" presStyleIdx="1" presStyleCnt="5">
        <dgm:presLayoutVars>
          <dgm:bulletEnabled val="1"/>
        </dgm:presLayoutVars>
      </dgm:prSet>
      <dgm:spPr/>
    </dgm:pt>
    <dgm:pt modelId="{FF0060E4-22AD-47CA-9966-4CF318EA9A6C}" type="pres">
      <dgm:prSet presAssocID="{0B973FE2-4AFF-46C7-9388-C939F1FD1B08}" presName="sibTrans" presStyleCnt="0"/>
      <dgm:spPr/>
    </dgm:pt>
    <dgm:pt modelId="{62E9E112-E71E-4103-B075-20B713BD1A5F}" type="pres">
      <dgm:prSet presAssocID="{AC1B7EF4-018F-49BE-BB0A-DB7C7F2FA4CE}" presName="textNode" presStyleLbl="node1" presStyleIdx="2" presStyleCnt="5">
        <dgm:presLayoutVars>
          <dgm:bulletEnabled val="1"/>
        </dgm:presLayoutVars>
      </dgm:prSet>
      <dgm:spPr/>
    </dgm:pt>
    <dgm:pt modelId="{5F20B336-F89B-4EDD-B119-2E97CA409634}" type="pres">
      <dgm:prSet presAssocID="{06E29764-06C9-4B11-8847-81CD2B9F9A00}" presName="sibTrans" presStyleCnt="0"/>
      <dgm:spPr/>
    </dgm:pt>
    <dgm:pt modelId="{41EE3266-4F88-4A75-A653-7D00EE5AB4AA}" type="pres">
      <dgm:prSet presAssocID="{15C10EE1-53C3-4F66-96B3-9AE3880390A9}" presName="textNode" presStyleLbl="node1" presStyleIdx="3" presStyleCnt="5">
        <dgm:presLayoutVars>
          <dgm:bulletEnabled val="1"/>
        </dgm:presLayoutVars>
      </dgm:prSet>
      <dgm:spPr/>
    </dgm:pt>
    <dgm:pt modelId="{B3E87431-BE96-440D-862A-9664DEA83B31}" type="pres">
      <dgm:prSet presAssocID="{4FF16BDF-9567-47C3-97DF-53F64143DADF}" presName="sibTrans" presStyleCnt="0"/>
      <dgm:spPr/>
    </dgm:pt>
    <dgm:pt modelId="{A8EB9BF2-8FDE-4A82-9A8A-DF3EC4465A1C}" type="pres">
      <dgm:prSet presAssocID="{053D0731-E64E-4BF0-905C-BDA8B631A500}" presName="textNode" presStyleLbl="node1" presStyleIdx="4" presStyleCnt="5" custLinFactX="-99573" custLinFactNeighborX="-100000" custLinFactNeighborY="0">
        <dgm:presLayoutVars>
          <dgm:bulletEnabled val="1"/>
        </dgm:presLayoutVars>
      </dgm:prSet>
      <dgm:spPr/>
    </dgm:pt>
  </dgm:ptLst>
  <dgm:cxnLst>
    <dgm:cxn modelId="{E49F6E0D-EBE3-437A-B7A7-DF065650D095}" type="presOf" srcId="{558A93AD-DCC8-4297-80A2-C349AC537E1C}" destId="{61418DF7-9C2C-46D6-913C-C350AD5770A2}" srcOrd="0" destOrd="0" presId="urn:microsoft.com/office/officeart/2005/8/layout/hProcess9"/>
    <dgm:cxn modelId="{2641141D-A14F-4576-9AA7-3CD1BC9790D2}" type="presOf" srcId="{256F6C74-BE0D-497D-B1AB-A4620AEBF459}" destId="{E6532359-23D2-480B-800E-0E35277BE409}" srcOrd="0" destOrd="0" presId="urn:microsoft.com/office/officeart/2005/8/layout/hProcess9"/>
    <dgm:cxn modelId="{50FCBF1D-A3FA-4B67-AFDD-47975B2D5E1E}" srcId="{FBC7D33D-EFC9-40F3-80B6-286BA0FC60EA}" destId="{558A93AD-DCC8-4297-80A2-C349AC537E1C}" srcOrd="0" destOrd="0" parTransId="{61C3EE0E-CD64-4101-A3FA-D08652E37AAF}" sibTransId="{F3027D62-6396-42A0-995D-4EB72C79AE9A}"/>
    <dgm:cxn modelId="{EC6B9E88-C390-487B-A7EC-EC8F7900DB61}" srcId="{FBC7D33D-EFC9-40F3-80B6-286BA0FC60EA}" destId="{AC1B7EF4-018F-49BE-BB0A-DB7C7F2FA4CE}" srcOrd="2" destOrd="0" parTransId="{54D59912-54A6-4F02-B737-37C721E92257}" sibTransId="{06E29764-06C9-4B11-8847-81CD2B9F9A00}"/>
    <dgm:cxn modelId="{62CF20A5-00FF-475D-A722-BBB234B85985}" type="presOf" srcId="{AC1B7EF4-018F-49BE-BB0A-DB7C7F2FA4CE}" destId="{62E9E112-E71E-4103-B075-20B713BD1A5F}" srcOrd="0" destOrd="0" presId="urn:microsoft.com/office/officeart/2005/8/layout/hProcess9"/>
    <dgm:cxn modelId="{026A4FA5-0E8B-44E5-A4FD-4C5B31725CA4}" type="presOf" srcId="{053D0731-E64E-4BF0-905C-BDA8B631A500}" destId="{A8EB9BF2-8FDE-4A82-9A8A-DF3EC4465A1C}" srcOrd="0" destOrd="0" presId="urn:microsoft.com/office/officeart/2005/8/layout/hProcess9"/>
    <dgm:cxn modelId="{59BD3CB5-1777-4A66-9438-CF58ED5E08AC}" type="presOf" srcId="{15C10EE1-53C3-4F66-96B3-9AE3880390A9}" destId="{41EE3266-4F88-4A75-A653-7D00EE5AB4AA}" srcOrd="0" destOrd="0" presId="urn:microsoft.com/office/officeart/2005/8/layout/hProcess9"/>
    <dgm:cxn modelId="{05B3CAB7-ABA3-4F96-9434-101D98207604}" srcId="{FBC7D33D-EFC9-40F3-80B6-286BA0FC60EA}" destId="{15C10EE1-53C3-4F66-96B3-9AE3880390A9}" srcOrd="3" destOrd="0" parTransId="{549D8CC8-E776-4EC2-936A-1380F405DC14}" sibTransId="{4FF16BDF-9567-47C3-97DF-53F64143DADF}"/>
    <dgm:cxn modelId="{C74644CB-C354-489B-A755-0ED1CFB01DC6}" srcId="{FBC7D33D-EFC9-40F3-80B6-286BA0FC60EA}" destId="{053D0731-E64E-4BF0-905C-BDA8B631A500}" srcOrd="4" destOrd="0" parTransId="{C62DA584-7A33-4962-871B-20FEAEE53B11}" sibTransId="{8A2D3D36-39B0-485A-8F36-7468C0B58490}"/>
    <dgm:cxn modelId="{EF7ED7CE-2516-4A8D-83C8-643081114121}" srcId="{FBC7D33D-EFC9-40F3-80B6-286BA0FC60EA}" destId="{256F6C74-BE0D-497D-B1AB-A4620AEBF459}" srcOrd="1" destOrd="0" parTransId="{429CE9DC-83DC-4DB5-9BEB-3EA3A2B504BB}" sibTransId="{0B973FE2-4AFF-46C7-9388-C939F1FD1B08}"/>
    <dgm:cxn modelId="{A3A6B5D8-F833-41F3-B72B-5C8D2CFE581B}" type="presOf" srcId="{FBC7D33D-EFC9-40F3-80B6-286BA0FC60EA}" destId="{AC6C6128-DCE4-4DD4-B2D7-AECF0069D2A0}" srcOrd="0" destOrd="0" presId="urn:microsoft.com/office/officeart/2005/8/layout/hProcess9"/>
    <dgm:cxn modelId="{0592E825-AF7E-43BA-8C9D-D28EB4683171}" type="presParOf" srcId="{AC6C6128-DCE4-4DD4-B2D7-AECF0069D2A0}" destId="{A75B5CDB-89E3-46D5-9761-6A642DDD75A9}" srcOrd="0" destOrd="0" presId="urn:microsoft.com/office/officeart/2005/8/layout/hProcess9"/>
    <dgm:cxn modelId="{E8ED613A-C803-4203-B17D-C1BDE7D98A5D}" type="presParOf" srcId="{AC6C6128-DCE4-4DD4-B2D7-AECF0069D2A0}" destId="{0C655198-3ED6-4941-9733-76D89073AC07}" srcOrd="1" destOrd="0" presId="urn:microsoft.com/office/officeart/2005/8/layout/hProcess9"/>
    <dgm:cxn modelId="{F63C545B-1E74-4277-9235-1B4A98386D36}" type="presParOf" srcId="{0C655198-3ED6-4941-9733-76D89073AC07}" destId="{61418DF7-9C2C-46D6-913C-C350AD5770A2}" srcOrd="0" destOrd="0" presId="urn:microsoft.com/office/officeart/2005/8/layout/hProcess9"/>
    <dgm:cxn modelId="{5BD6B7E5-4426-4A76-B6F2-E4599D60E984}" type="presParOf" srcId="{0C655198-3ED6-4941-9733-76D89073AC07}" destId="{EF672F85-D568-48C6-8095-58F683356965}" srcOrd="1" destOrd="0" presId="urn:microsoft.com/office/officeart/2005/8/layout/hProcess9"/>
    <dgm:cxn modelId="{2C18C1E0-D470-47FD-B963-EEFCE9A205E4}" type="presParOf" srcId="{0C655198-3ED6-4941-9733-76D89073AC07}" destId="{E6532359-23D2-480B-800E-0E35277BE409}" srcOrd="2" destOrd="0" presId="urn:microsoft.com/office/officeart/2005/8/layout/hProcess9"/>
    <dgm:cxn modelId="{E546CAC6-BA97-481E-AE26-EB73C4659037}" type="presParOf" srcId="{0C655198-3ED6-4941-9733-76D89073AC07}" destId="{FF0060E4-22AD-47CA-9966-4CF318EA9A6C}" srcOrd="3" destOrd="0" presId="urn:microsoft.com/office/officeart/2005/8/layout/hProcess9"/>
    <dgm:cxn modelId="{DD9E6139-C4AE-4E90-B6B6-8B6895BFC756}" type="presParOf" srcId="{0C655198-3ED6-4941-9733-76D89073AC07}" destId="{62E9E112-E71E-4103-B075-20B713BD1A5F}" srcOrd="4" destOrd="0" presId="urn:microsoft.com/office/officeart/2005/8/layout/hProcess9"/>
    <dgm:cxn modelId="{14DB24F0-1004-414E-8771-CDF50D14E1AB}" type="presParOf" srcId="{0C655198-3ED6-4941-9733-76D89073AC07}" destId="{5F20B336-F89B-4EDD-B119-2E97CA409634}" srcOrd="5" destOrd="0" presId="urn:microsoft.com/office/officeart/2005/8/layout/hProcess9"/>
    <dgm:cxn modelId="{9E2522C1-5559-43E2-9C2D-8909EE22AF51}" type="presParOf" srcId="{0C655198-3ED6-4941-9733-76D89073AC07}" destId="{41EE3266-4F88-4A75-A653-7D00EE5AB4AA}" srcOrd="6" destOrd="0" presId="urn:microsoft.com/office/officeart/2005/8/layout/hProcess9"/>
    <dgm:cxn modelId="{EAB43183-EA69-4E3F-96E1-9F4646FD831F}" type="presParOf" srcId="{0C655198-3ED6-4941-9733-76D89073AC07}" destId="{B3E87431-BE96-440D-862A-9664DEA83B31}" srcOrd="7" destOrd="0" presId="urn:microsoft.com/office/officeart/2005/8/layout/hProcess9"/>
    <dgm:cxn modelId="{8C6424FF-5977-448D-BE1A-A1F517563D24}" type="presParOf" srcId="{0C655198-3ED6-4941-9733-76D89073AC07}" destId="{A8EB9BF2-8FDE-4A82-9A8A-DF3EC4465A1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C7D33D-EFC9-40F3-80B6-286BA0FC60EA}" type="doc">
      <dgm:prSet loTypeId="urn:microsoft.com/office/officeart/2005/8/layout/hProcess9" loCatId="process" qsTypeId="urn:microsoft.com/office/officeart/2005/8/quickstyle/simple1" qsCatId="simple" csTypeId="urn:microsoft.com/office/officeart/2005/8/colors/accent1_2" csCatId="accent1" phldr="1"/>
      <dgm:spPr/>
    </dgm:pt>
    <dgm:pt modelId="{558A93AD-DCC8-4297-80A2-C349AC537E1C}">
      <dgm:prSet phldrT="[Text]"/>
      <dgm:spPr/>
      <dgm:t>
        <a:bodyPr/>
        <a:lstStyle/>
        <a:p>
          <a:r>
            <a:rPr lang="en-US" dirty="0"/>
            <a:t>IND Specialist Assigned</a:t>
          </a:r>
        </a:p>
      </dgm:t>
    </dgm:pt>
    <dgm:pt modelId="{61C3EE0E-CD64-4101-A3FA-D08652E37AAF}" type="parTrans" cxnId="{50FCBF1D-A3FA-4B67-AFDD-47975B2D5E1E}">
      <dgm:prSet/>
      <dgm:spPr/>
      <dgm:t>
        <a:bodyPr/>
        <a:lstStyle/>
        <a:p>
          <a:endParaRPr lang="en-US"/>
        </a:p>
      </dgm:t>
    </dgm:pt>
    <dgm:pt modelId="{F3027D62-6396-42A0-995D-4EB72C79AE9A}" type="sibTrans" cxnId="{50FCBF1D-A3FA-4B67-AFDD-47975B2D5E1E}">
      <dgm:prSet/>
      <dgm:spPr/>
      <dgm:t>
        <a:bodyPr/>
        <a:lstStyle/>
        <a:p>
          <a:endParaRPr lang="en-US"/>
        </a:p>
      </dgm:t>
    </dgm:pt>
    <dgm:pt modelId="{256F6C74-BE0D-497D-B1AB-A4620AEBF459}">
      <dgm:prSet phldrT="[Text]"/>
      <dgm:spPr/>
      <dgm:t>
        <a:bodyPr/>
        <a:lstStyle/>
        <a:p>
          <a:r>
            <a:rPr lang="en-US" dirty="0"/>
            <a:t>IND Specialist Prepares Submission</a:t>
          </a:r>
        </a:p>
      </dgm:t>
    </dgm:pt>
    <dgm:pt modelId="{429CE9DC-83DC-4DB5-9BEB-3EA3A2B504BB}" type="parTrans" cxnId="{EF7ED7CE-2516-4A8D-83C8-643081114121}">
      <dgm:prSet/>
      <dgm:spPr/>
      <dgm:t>
        <a:bodyPr/>
        <a:lstStyle/>
        <a:p>
          <a:endParaRPr lang="en-US"/>
        </a:p>
      </dgm:t>
    </dgm:pt>
    <dgm:pt modelId="{0B973FE2-4AFF-46C7-9388-C939F1FD1B08}" type="sibTrans" cxnId="{EF7ED7CE-2516-4A8D-83C8-643081114121}">
      <dgm:prSet/>
      <dgm:spPr/>
      <dgm:t>
        <a:bodyPr/>
        <a:lstStyle/>
        <a:p>
          <a:endParaRPr lang="en-US"/>
        </a:p>
      </dgm:t>
    </dgm:pt>
    <dgm:pt modelId="{AC1B7EF4-018F-49BE-BB0A-DB7C7F2FA4CE}">
      <dgm:prSet phldrT="[Text]"/>
      <dgm:spPr/>
      <dgm:t>
        <a:bodyPr/>
        <a:lstStyle/>
        <a:p>
          <a:r>
            <a:rPr lang="en-US" dirty="0"/>
            <a:t>IND Specialist Submits to FDA</a:t>
          </a:r>
        </a:p>
      </dgm:t>
    </dgm:pt>
    <dgm:pt modelId="{54D59912-54A6-4F02-B737-37C721E92257}" type="parTrans" cxnId="{EC6B9E88-C390-487B-A7EC-EC8F7900DB61}">
      <dgm:prSet/>
      <dgm:spPr/>
      <dgm:t>
        <a:bodyPr/>
        <a:lstStyle/>
        <a:p>
          <a:endParaRPr lang="en-US"/>
        </a:p>
      </dgm:t>
    </dgm:pt>
    <dgm:pt modelId="{06E29764-06C9-4B11-8847-81CD2B9F9A00}" type="sibTrans" cxnId="{EC6B9E88-C390-487B-A7EC-EC8F7900DB61}">
      <dgm:prSet/>
      <dgm:spPr/>
      <dgm:t>
        <a:bodyPr/>
        <a:lstStyle/>
        <a:p>
          <a:endParaRPr lang="en-US"/>
        </a:p>
      </dgm:t>
    </dgm:pt>
    <dgm:pt modelId="{15C10EE1-53C3-4F66-96B3-9AE3880390A9}">
      <dgm:prSet/>
      <dgm:spPr/>
      <dgm:t>
        <a:bodyPr/>
        <a:lstStyle/>
        <a:p>
          <a:r>
            <a:rPr lang="en-US" dirty="0"/>
            <a:t>FDA provides IND Approval or IND Exemption</a:t>
          </a:r>
        </a:p>
      </dgm:t>
    </dgm:pt>
    <dgm:pt modelId="{549D8CC8-E776-4EC2-936A-1380F405DC14}" type="parTrans" cxnId="{05B3CAB7-ABA3-4F96-9434-101D98207604}">
      <dgm:prSet/>
      <dgm:spPr/>
      <dgm:t>
        <a:bodyPr/>
        <a:lstStyle/>
        <a:p>
          <a:endParaRPr lang="en-US"/>
        </a:p>
      </dgm:t>
    </dgm:pt>
    <dgm:pt modelId="{4FF16BDF-9567-47C3-97DF-53F64143DADF}" type="sibTrans" cxnId="{05B3CAB7-ABA3-4F96-9434-101D98207604}">
      <dgm:prSet/>
      <dgm:spPr/>
      <dgm:t>
        <a:bodyPr/>
        <a:lstStyle/>
        <a:p>
          <a:endParaRPr lang="en-US"/>
        </a:p>
      </dgm:t>
    </dgm:pt>
    <dgm:pt modelId="{053D0731-E64E-4BF0-905C-BDA8B631A500}">
      <dgm:prSet/>
      <dgm:spPr/>
      <dgm:t>
        <a:bodyPr/>
        <a:lstStyle/>
        <a:p>
          <a:r>
            <a:rPr lang="en-US" dirty="0"/>
            <a:t>IND Exemption Obtained- study transferred to Start Up (SU) RA in Activation Unit</a:t>
          </a:r>
        </a:p>
      </dgm:t>
    </dgm:pt>
    <dgm:pt modelId="{C62DA584-7A33-4962-871B-20FEAEE53B11}" type="parTrans" cxnId="{C74644CB-C354-489B-A755-0ED1CFB01DC6}">
      <dgm:prSet/>
      <dgm:spPr/>
      <dgm:t>
        <a:bodyPr/>
        <a:lstStyle/>
        <a:p>
          <a:endParaRPr lang="en-US"/>
        </a:p>
      </dgm:t>
    </dgm:pt>
    <dgm:pt modelId="{8A2D3D36-39B0-485A-8F36-7468C0B58490}" type="sibTrans" cxnId="{C74644CB-C354-489B-A755-0ED1CFB01DC6}">
      <dgm:prSet/>
      <dgm:spPr/>
      <dgm:t>
        <a:bodyPr/>
        <a:lstStyle/>
        <a:p>
          <a:endParaRPr lang="en-US"/>
        </a:p>
      </dgm:t>
    </dgm:pt>
    <dgm:pt modelId="{57FEC6CC-A2F5-41B3-8B4C-F96D7CB4A015}">
      <dgm:prSet/>
      <dgm:spPr/>
      <dgm:t>
        <a:bodyPr/>
        <a:lstStyle/>
        <a:p>
          <a:r>
            <a:rPr lang="en-US" dirty="0"/>
            <a:t>SU RA transfers study to Disease Team (DT) RA after study is activated</a:t>
          </a:r>
        </a:p>
      </dgm:t>
    </dgm:pt>
    <dgm:pt modelId="{784BBBFC-A32C-4592-9C87-949CCFCAE6D5}" type="parTrans" cxnId="{E7D8CBDE-2DA8-4050-9B85-C9C77C129E06}">
      <dgm:prSet/>
      <dgm:spPr/>
      <dgm:t>
        <a:bodyPr/>
        <a:lstStyle/>
        <a:p>
          <a:endParaRPr lang="en-US"/>
        </a:p>
      </dgm:t>
    </dgm:pt>
    <dgm:pt modelId="{D4BC79ED-9C7E-4630-935C-B36FE825278A}" type="sibTrans" cxnId="{E7D8CBDE-2DA8-4050-9B85-C9C77C129E06}">
      <dgm:prSet/>
      <dgm:spPr/>
      <dgm:t>
        <a:bodyPr/>
        <a:lstStyle/>
        <a:p>
          <a:endParaRPr lang="en-US"/>
        </a:p>
      </dgm:t>
    </dgm:pt>
    <dgm:pt modelId="{AC6C6128-DCE4-4DD4-B2D7-AECF0069D2A0}" type="pres">
      <dgm:prSet presAssocID="{FBC7D33D-EFC9-40F3-80B6-286BA0FC60EA}" presName="CompostProcess" presStyleCnt="0">
        <dgm:presLayoutVars>
          <dgm:dir/>
          <dgm:resizeHandles val="exact"/>
        </dgm:presLayoutVars>
      </dgm:prSet>
      <dgm:spPr/>
    </dgm:pt>
    <dgm:pt modelId="{A75B5CDB-89E3-46D5-9761-6A642DDD75A9}" type="pres">
      <dgm:prSet presAssocID="{FBC7D33D-EFC9-40F3-80B6-286BA0FC60EA}" presName="arrow" presStyleLbl="bgShp" presStyleIdx="0" presStyleCnt="1"/>
      <dgm:spPr/>
    </dgm:pt>
    <dgm:pt modelId="{0C655198-3ED6-4941-9733-76D89073AC07}" type="pres">
      <dgm:prSet presAssocID="{FBC7D33D-EFC9-40F3-80B6-286BA0FC60EA}" presName="linearProcess" presStyleCnt="0"/>
      <dgm:spPr/>
    </dgm:pt>
    <dgm:pt modelId="{61418DF7-9C2C-46D6-913C-C350AD5770A2}" type="pres">
      <dgm:prSet presAssocID="{558A93AD-DCC8-4297-80A2-C349AC537E1C}" presName="textNode" presStyleLbl="node1" presStyleIdx="0" presStyleCnt="6" custLinFactX="-19174" custLinFactNeighborX="-100000" custLinFactNeighborY="0">
        <dgm:presLayoutVars>
          <dgm:bulletEnabled val="1"/>
        </dgm:presLayoutVars>
      </dgm:prSet>
      <dgm:spPr/>
    </dgm:pt>
    <dgm:pt modelId="{EF672F85-D568-48C6-8095-58F683356965}" type="pres">
      <dgm:prSet presAssocID="{F3027D62-6396-42A0-995D-4EB72C79AE9A}" presName="sibTrans" presStyleCnt="0"/>
      <dgm:spPr/>
    </dgm:pt>
    <dgm:pt modelId="{E6532359-23D2-480B-800E-0E35277BE409}" type="pres">
      <dgm:prSet presAssocID="{256F6C74-BE0D-497D-B1AB-A4620AEBF459}" presName="textNode" presStyleLbl="node1" presStyleIdx="1" presStyleCnt="6">
        <dgm:presLayoutVars>
          <dgm:bulletEnabled val="1"/>
        </dgm:presLayoutVars>
      </dgm:prSet>
      <dgm:spPr/>
    </dgm:pt>
    <dgm:pt modelId="{FF0060E4-22AD-47CA-9966-4CF318EA9A6C}" type="pres">
      <dgm:prSet presAssocID="{0B973FE2-4AFF-46C7-9388-C939F1FD1B08}" presName="sibTrans" presStyleCnt="0"/>
      <dgm:spPr/>
    </dgm:pt>
    <dgm:pt modelId="{62E9E112-E71E-4103-B075-20B713BD1A5F}" type="pres">
      <dgm:prSet presAssocID="{AC1B7EF4-018F-49BE-BB0A-DB7C7F2FA4CE}" presName="textNode" presStyleLbl="node1" presStyleIdx="2" presStyleCnt="6">
        <dgm:presLayoutVars>
          <dgm:bulletEnabled val="1"/>
        </dgm:presLayoutVars>
      </dgm:prSet>
      <dgm:spPr/>
    </dgm:pt>
    <dgm:pt modelId="{5F20B336-F89B-4EDD-B119-2E97CA409634}" type="pres">
      <dgm:prSet presAssocID="{06E29764-06C9-4B11-8847-81CD2B9F9A00}" presName="sibTrans" presStyleCnt="0"/>
      <dgm:spPr/>
    </dgm:pt>
    <dgm:pt modelId="{41EE3266-4F88-4A75-A653-7D00EE5AB4AA}" type="pres">
      <dgm:prSet presAssocID="{15C10EE1-53C3-4F66-96B3-9AE3880390A9}" presName="textNode" presStyleLbl="node1" presStyleIdx="3" presStyleCnt="6">
        <dgm:presLayoutVars>
          <dgm:bulletEnabled val="1"/>
        </dgm:presLayoutVars>
      </dgm:prSet>
      <dgm:spPr/>
    </dgm:pt>
    <dgm:pt modelId="{B3E87431-BE96-440D-862A-9664DEA83B31}" type="pres">
      <dgm:prSet presAssocID="{4FF16BDF-9567-47C3-97DF-53F64143DADF}" presName="sibTrans" presStyleCnt="0"/>
      <dgm:spPr/>
    </dgm:pt>
    <dgm:pt modelId="{A8EB9BF2-8FDE-4A82-9A8A-DF3EC4465A1C}" type="pres">
      <dgm:prSet presAssocID="{053D0731-E64E-4BF0-905C-BDA8B631A500}" presName="textNode" presStyleLbl="node1" presStyleIdx="4" presStyleCnt="6" custLinFactX="-99573" custLinFactNeighborX="-100000" custLinFactNeighborY="0">
        <dgm:presLayoutVars>
          <dgm:bulletEnabled val="1"/>
        </dgm:presLayoutVars>
      </dgm:prSet>
      <dgm:spPr/>
    </dgm:pt>
    <dgm:pt modelId="{72E50DAA-4EA0-446E-9503-E9DF7E0E7AE1}" type="pres">
      <dgm:prSet presAssocID="{8A2D3D36-39B0-485A-8F36-7468C0B58490}" presName="sibTrans" presStyleCnt="0"/>
      <dgm:spPr/>
    </dgm:pt>
    <dgm:pt modelId="{20A111D2-AF59-40A5-AF40-D5FED0D1F77A}" type="pres">
      <dgm:prSet presAssocID="{57FEC6CC-A2F5-41B3-8B4C-F96D7CB4A015}" presName="textNode" presStyleLbl="node1" presStyleIdx="5" presStyleCnt="6" custLinFactX="-100000" custLinFactNeighborX="-135893" custLinFactNeighborY="0">
        <dgm:presLayoutVars>
          <dgm:bulletEnabled val="1"/>
        </dgm:presLayoutVars>
      </dgm:prSet>
      <dgm:spPr/>
    </dgm:pt>
  </dgm:ptLst>
  <dgm:cxnLst>
    <dgm:cxn modelId="{E49F6E0D-EBE3-437A-B7A7-DF065650D095}" type="presOf" srcId="{558A93AD-DCC8-4297-80A2-C349AC537E1C}" destId="{61418DF7-9C2C-46D6-913C-C350AD5770A2}" srcOrd="0" destOrd="0" presId="urn:microsoft.com/office/officeart/2005/8/layout/hProcess9"/>
    <dgm:cxn modelId="{2641141D-A14F-4576-9AA7-3CD1BC9790D2}" type="presOf" srcId="{256F6C74-BE0D-497D-B1AB-A4620AEBF459}" destId="{E6532359-23D2-480B-800E-0E35277BE409}" srcOrd="0" destOrd="0" presId="urn:microsoft.com/office/officeart/2005/8/layout/hProcess9"/>
    <dgm:cxn modelId="{50FCBF1D-A3FA-4B67-AFDD-47975B2D5E1E}" srcId="{FBC7D33D-EFC9-40F3-80B6-286BA0FC60EA}" destId="{558A93AD-DCC8-4297-80A2-C349AC537E1C}" srcOrd="0" destOrd="0" parTransId="{61C3EE0E-CD64-4101-A3FA-D08652E37AAF}" sibTransId="{F3027D62-6396-42A0-995D-4EB72C79AE9A}"/>
    <dgm:cxn modelId="{EC6B9E88-C390-487B-A7EC-EC8F7900DB61}" srcId="{FBC7D33D-EFC9-40F3-80B6-286BA0FC60EA}" destId="{AC1B7EF4-018F-49BE-BB0A-DB7C7F2FA4CE}" srcOrd="2" destOrd="0" parTransId="{54D59912-54A6-4F02-B737-37C721E92257}" sibTransId="{06E29764-06C9-4B11-8847-81CD2B9F9A00}"/>
    <dgm:cxn modelId="{62CF20A5-00FF-475D-A722-BBB234B85985}" type="presOf" srcId="{AC1B7EF4-018F-49BE-BB0A-DB7C7F2FA4CE}" destId="{62E9E112-E71E-4103-B075-20B713BD1A5F}" srcOrd="0" destOrd="0" presId="urn:microsoft.com/office/officeart/2005/8/layout/hProcess9"/>
    <dgm:cxn modelId="{026A4FA5-0E8B-44E5-A4FD-4C5B31725CA4}" type="presOf" srcId="{053D0731-E64E-4BF0-905C-BDA8B631A500}" destId="{A8EB9BF2-8FDE-4A82-9A8A-DF3EC4465A1C}" srcOrd="0" destOrd="0" presId="urn:microsoft.com/office/officeart/2005/8/layout/hProcess9"/>
    <dgm:cxn modelId="{59BD3CB5-1777-4A66-9438-CF58ED5E08AC}" type="presOf" srcId="{15C10EE1-53C3-4F66-96B3-9AE3880390A9}" destId="{41EE3266-4F88-4A75-A653-7D00EE5AB4AA}" srcOrd="0" destOrd="0" presId="urn:microsoft.com/office/officeart/2005/8/layout/hProcess9"/>
    <dgm:cxn modelId="{05B3CAB7-ABA3-4F96-9434-101D98207604}" srcId="{FBC7D33D-EFC9-40F3-80B6-286BA0FC60EA}" destId="{15C10EE1-53C3-4F66-96B3-9AE3880390A9}" srcOrd="3" destOrd="0" parTransId="{549D8CC8-E776-4EC2-936A-1380F405DC14}" sibTransId="{4FF16BDF-9567-47C3-97DF-53F64143DADF}"/>
    <dgm:cxn modelId="{DCA71FC4-09A3-4183-8504-86392D6E8215}" type="presOf" srcId="{57FEC6CC-A2F5-41B3-8B4C-F96D7CB4A015}" destId="{20A111D2-AF59-40A5-AF40-D5FED0D1F77A}" srcOrd="0" destOrd="0" presId="urn:microsoft.com/office/officeart/2005/8/layout/hProcess9"/>
    <dgm:cxn modelId="{C74644CB-C354-489B-A755-0ED1CFB01DC6}" srcId="{FBC7D33D-EFC9-40F3-80B6-286BA0FC60EA}" destId="{053D0731-E64E-4BF0-905C-BDA8B631A500}" srcOrd="4" destOrd="0" parTransId="{C62DA584-7A33-4962-871B-20FEAEE53B11}" sibTransId="{8A2D3D36-39B0-485A-8F36-7468C0B58490}"/>
    <dgm:cxn modelId="{EF7ED7CE-2516-4A8D-83C8-643081114121}" srcId="{FBC7D33D-EFC9-40F3-80B6-286BA0FC60EA}" destId="{256F6C74-BE0D-497D-B1AB-A4620AEBF459}" srcOrd="1" destOrd="0" parTransId="{429CE9DC-83DC-4DB5-9BEB-3EA3A2B504BB}" sibTransId="{0B973FE2-4AFF-46C7-9388-C939F1FD1B08}"/>
    <dgm:cxn modelId="{A3A6B5D8-F833-41F3-B72B-5C8D2CFE581B}" type="presOf" srcId="{FBC7D33D-EFC9-40F3-80B6-286BA0FC60EA}" destId="{AC6C6128-DCE4-4DD4-B2D7-AECF0069D2A0}" srcOrd="0" destOrd="0" presId="urn:microsoft.com/office/officeart/2005/8/layout/hProcess9"/>
    <dgm:cxn modelId="{E7D8CBDE-2DA8-4050-9B85-C9C77C129E06}" srcId="{FBC7D33D-EFC9-40F3-80B6-286BA0FC60EA}" destId="{57FEC6CC-A2F5-41B3-8B4C-F96D7CB4A015}" srcOrd="5" destOrd="0" parTransId="{784BBBFC-A32C-4592-9C87-949CCFCAE6D5}" sibTransId="{D4BC79ED-9C7E-4630-935C-B36FE825278A}"/>
    <dgm:cxn modelId="{0592E825-AF7E-43BA-8C9D-D28EB4683171}" type="presParOf" srcId="{AC6C6128-DCE4-4DD4-B2D7-AECF0069D2A0}" destId="{A75B5CDB-89E3-46D5-9761-6A642DDD75A9}" srcOrd="0" destOrd="0" presId="urn:microsoft.com/office/officeart/2005/8/layout/hProcess9"/>
    <dgm:cxn modelId="{E8ED613A-C803-4203-B17D-C1BDE7D98A5D}" type="presParOf" srcId="{AC6C6128-DCE4-4DD4-B2D7-AECF0069D2A0}" destId="{0C655198-3ED6-4941-9733-76D89073AC07}" srcOrd="1" destOrd="0" presId="urn:microsoft.com/office/officeart/2005/8/layout/hProcess9"/>
    <dgm:cxn modelId="{F63C545B-1E74-4277-9235-1B4A98386D36}" type="presParOf" srcId="{0C655198-3ED6-4941-9733-76D89073AC07}" destId="{61418DF7-9C2C-46D6-913C-C350AD5770A2}" srcOrd="0" destOrd="0" presId="urn:microsoft.com/office/officeart/2005/8/layout/hProcess9"/>
    <dgm:cxn modelId="{5BD6B7E5-4426-4A76-B6F2-E4599D60E984}" type="presParOf" srcId="{0C655198-3ED6-4941-9733-76D89073AC07}" destId="{EF672F85-D568-48C6-8095-58F683356965}" srcOrd="1" destOrd="0" presId="urn:microsoft.com/office/officeart/2005/8/layout/hProcess9"/>
    <dgm:cxn modelId="{2C18C1E0-D470-47FD-B963-EEFCE9A205E4}" type="presParOf" srcId="{0C655198-3ED6-4941-9733-76D89073AC07}" destId="{E6532359-23D2-480B-800E-0E35277BE409}" srcOrd="2" destOrd="0" presId="urn:microsoft.com/office/officeart/2005/8/layout/hProcess9"/>
    <dgm:cxn modelId="{E546CAC6-BA97-481E-AE26-EB73C4659037}" type="presParOf" srcId="{0C655198-3ED6-4941-9733-76D89073AC07}" destId="{FF0060E4-22AD-47CA-9966-4CF318EA9A6C}" srcOrd="3" destOrd="0" presId="urn:microsoft.com/office/officeart/2005/8/layout/hProcess9"/>
    <dgm:cxn modelId="{DD9E6139-C4AE-4E90-B6B6-8B6895BFC756}" type="presParOf" srcId="{0C655198-3ED6-4941-9733-76D89073AC07}" destId="{62E9E112-E71E-4103-B075-20B713BD1A5F}" srcOrd="4" destOrd="0" presId="urn:microsoft.com/office/officeart/2005/8/layout/hProcess9"/>
    <dgm:cxn modelId="{14DB24F0-1004-414E-8771-CDF50D14E1AB}" type="presParOf" srcId="{0C655198-3ED6-4941-9733-76D89073AC07}" destId="{5F20B336-F89B-4EDD-B119-2E97CA409634}" srcOrd="5" destOrd="0" presId="urn:microsoft.com/office/officeart/2005/8/layout/hProcess9"/>
    <dgm:cxn modelId="{9E2522C1-5559-43E2-9C2D-8909EE22AF51}" type="presParOf" srcId="{0C655198-3ED6-4941-9733-76D89073AC07}" destId="{41EE3266-4F88-4A75-A653-7D00EE5AB4AA}" srcOrd="6" destOrd="0" presId="urn:microsoft.com/office/officeart/2005/8/layout/hProcess9"/>
    <dgm:cxn modelId="{EAB43183-EA69-4E3F-96E1-9F4646FD831F}" type="presParOf" srcId="{0C655198-3ED6-4941-9733-76D89073AC07}" destId="{B3E87431-BE96-440D-862A-9664DEA83B31}" srcOrd="7" destOrd="0" presId="urn:microsoft.com/office/officeart/2005/8/layout/hProcess9"/>
    <dgm:cxn modelId="{8C6424FF-5977-448D-BE1A-A1F517563D24}" type="presParOf" srcId="{0C655198-3ED6-4941-9733-76D89073AC07}" destId="{A8EB9BF2-8FDE-4A82-9A8A-DF3EC4465A1C}" srcOrd="8" destOrd="0" presId="urn:microsoft.com/office/officeart/2005/8/layout/hProcess9"/>
    <dgm:cxn modelId="{7E15A9AE-EC09-4873-AC3D-5A13191F5A23}" type="presParOf" srcId="{0C655198-3ED6-4941-9733-76D89073AC07}" destId="{72E50DAA-4EA0-446E-9503-E9DF7E0E7AE1}" srcOrd="9" destOrd="0" presId="urn:microsoft.com/office/officeart/2005/8/layout/hProcess9"/>
    <dgm:cxn modelId="{C4730B86-0764-434C-8CAF-F7F28233AA09}" type="presParOf" srcId="{0C655198-3ED6-4941-9733-76D89073AC07}" destId="{20A111D2-AF59-40A5-AF40-D5FED0D1F77A}"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C7D33D-EFC9-40F3-80B6-286BA0FC60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58A93AD-DCC8-4297-80A2-C349AC537E1C}">
      <dgm:prSet phldrT="[Text]"/>
      <dgm:spPr/>
      <dgm:t>
        <a:bodyPr/>
        <a:lstStyle/>
        <a:p>
          <a:r>
            <a:rPr lang="en-US" dirty="0"/>
            <a:t>PI completes IIT questionnaire</a:t>
          </a:r>
        </a:p>
      </dgm:t>
    </dgm:pt>
    <dgm:pt modelId="{61C3EE0E-CD64-4101-A3FA-D08652E37AAF}" type="parTrans" cxnId="{50FCBF1D-A3FA-4B67-AFDD-47975B2D5E1E}">
      <dgm:prSet/>
      <dgm:spPr/>
      <dgm:t>
        <a:bodyPr/>
        <a:lstStyle/>
        <a:p>
          <a:endParaRPr lang="en-US"/>
        </a:p>
      </dgm:t>
    </dgm:pt>
    <dgm:pt modelId="{F3027D62-6396-42A0-995D-4EB72C79AE9A}" type="sibTrans" cxnId="{50FCBF1D-A3FA-4B67-AFDD-47975B2D5E1E}">
      <dgm:prSet/>
      <dgm:spPr/>
      <dgm:t>
        <a:bodyPr/>
        <a:lstStyle/>
        <a:p>
          <a:endParaRPr lang="en-US"/>
        </a:p>
      </dgm:t>
    </dgm:pt>
    <dgm:pt modelId="{256F6C74-BE0D-497D-B1AB-A4620AEBF459}">
      <dgm:prSet phldrT="[Text]"/>
      <dgm:spPr/>
      <dgm:t>
        <a:bodyPr/>
        <a:lstStyle/>
        <a:p>
          <a:r>
            <a:rPr lang="en-US" dirty="0"/>
            <a:t>Budget Analyst drafts estimation and provides to PI</a:t>
          </a:r>
        </a:p>
      </dgm:t>
    </dgm:pt>
    <dgm:pt modelId="{429CE9DC-83DC-4DB5-9BEB-3EA3A2B504BB}" type="parTrans" cxnId="{EF7ED7CE-2516-4A8D-83C8-643081114121}">
      <dgm:prSet/>
      <dgm:spPr/>
      <dgm:t>
        <a:bodyPr/>
        <a:lstStyle/>
        <a:p>
          <a:endParaRPr lang="en-US"/>
        </a:p>
      </dgm:t>
    </dgm:pt>
    <dgm:pt modelId="{0B973FE2-4AFF-46C7-9388-C939F1FD1B08}" type="sibTrans" cxnId="{EF7ED7CE-2516-4A8D-83C8-643081114121}">
      <dgm:prSet/>
      <dgm:spPr/>
      <dgm:t>
        <a:bodyPr/>
        <a:lstStyle/>
        <a:p>
          <a:endParaRPr lang="en-US"/>
        </a:p>
      </dgm:t>
    </dgm:pt>
    <dgm:pt modelId="{AC1B7EF4-018F-49BE-BB0A-DB7C7F2FA4CE}">
      <dgm:prSet phldrT="[Text]"/>
      <dgm:spPr/>
      <dgm:t>
        <a:bodyPr/>
        <a:lstStyle/>
        <a:p>
          <a:r>
            <a:rPr lang="en-US" dirty="0"/>
            <a:t>PI finds funding and receives award</a:t>
          </a:r>
        </a:p>
      </dgm:t>
    </dgm:pt>
    <dgm:pt modelId="{54D59912-54A6-4F02-B737-37C721E92257}" type="parTrans" cxnId="{EC6B9E88-C390-487B-A7EC-EC8F7900DB61}">
      <dgm:prSet/>
      <dgm:spPr/>
      <dgm:t>
        <a:bodyPr/>
        <a:lstStyle/>
        <a:p>
          <a:endParaRPr lang="en-US"/>
        </a:p>
      </dgm:t>
    </dgm:pt>
    <dgm:pt modelId="{06E29764-06C9-4B11-8847-81CD2B9F9A00}" type="sibTrans" cxnId="{EC6B9E88-C390-487B-A7EC-EC8F7900DB61}">
      <dgm:prSet/>
      <dgm:spPr/>
      <dgm:t>
        <a:bodyPr/>
        <a:lstStyle/>
        <a:p>
          <a:endParaRPr lang="en-US"/>
        </a:p>
      </dgm:t>
    </dgm:pt>
    <dgm:pt modelId="{15C10EE1-53C3-4F66-96B3-9AE3880390A9}">
      <dgm:prSet/>
      <dgm:spPr/>
      <dgm:t>
        <a:bodyPr/>
        <a:lstStyle/>
        <a:p>
          <a:r>
            <a:rPr lang="en-US" dirty="0"/>
            <a:t>FDA provides IND Approval or IND Exemption</a:t>
          </a:r>
        </a:p>
      </dgm:t>
    </dgm:pt>
    <dgm:pt modelId="{549D8CC8-E776-4EC2-936A-1380F405DC14}" type="parTrans" cxnId="{05B3CAB7-ABA3-4F96-9434-101D98207604}">
      <dgm:prSet/>
      <dgm:spPr/>
      <dgm:t>
        <a:bodyPr/>
        <a:lstStyle/>
        <a:p>
          <a:endParaRPr lang="en-US"/>
        </a:p>
      </dgm:t>
    </dgm:pt>
    <dgm:pt modelId="{4FF16BDF-9567-47C3-97DF-53F64143DADF}" type="sibTrans" cxnId="{05B3CAB7-ABA3-4F96-9434-101D98207604}">
      <dgm:prSet/>
      <dgm:spPr/>
      <dgm:t>
        <a:bodyPr/>
        <a:lstStyle/>
        <a:p>
          <a:endParaRPr lang="en-US"/>
        </a:p>
      </dgm:t>
    </dgm:pt>
    <dgm:pt modelId="{053D0731-E64E-4BF0-905C-BDA8B631A500}">
      <dgm:prSet/>
      <dgm:spPr/>
      <dgm:t>
        <a:bodyPr/>
        <a:lstStyle/>
        <a:p>
          <a:r>
            <a:rPr lang="en-US" dirty="0"/>
            <a:t>Study is assigned to Activation Unit.  </a:t>
          </a:r>
        </a:p>
      </dgm:t>
    </dgm:pt>
    <dgm:pt modelId="{C62DA584-7A33-4962-871B-20FEAEE53B11}" type="parTrans" cxnId="{C74644CB-C354-489B-A755-0ED1CFB01DC6}">
      <dgm:prSet/>
      <dgm:spPr/>
      <dgm:t>
        <a:bodyPr/>
        <a:lstStyle/>
        <a:p>
          <a:endParaRPr lang="en-US"/>
        </a:p>
      </dgm:t>
    </dgm:pt>
    <dgm:pt modelId="{8A2D3D36-39B0-485A-8F36-7468C0B58490}" type="sibTrans" cxnId="{C74644CB-C354-489B-A755-0ED1CFB01DC6}">
      <dgm:prSet/>
      <dgm:spPr/>
      <dgm:t>
        <a:bodyPr/>
        <a:lstStyle/>
        <a:p>
          <a:endParaRPr lang="en-US"/>
        </a:p>
      </dgm:t>
    </dgm:pt>
    <dgm:pt modelId="{281710F2-D82D-453F-9965-3694E9BFE444}">
      <dgm:prSet/>
      <dgm:spPr/>
      <dgm:t>
        <a:bodyPr/>
        <a:lstStyle/>
        <a:p>
          <a:r>
            <a:rPr lang="en-US" dirty="0"/>
            <a:t>Analyst updates internal budget based on CA and determines if there are shortfalls.*</a:t>
          </a:r>
        </a:p>
      </dgm:t>
    </dgm:pt>
    <dgm:pt modelId="{FCBE23C3-42A9-4AAB-BAD3-ABC646D8DB66}" type="parTrans" cxnId="{10E8EF0A-FBA8-4DBC-88AA-8DC78A321000}">
      <dgm:prSet/>
      <dgm:spPr/>
      <dgm:t>
        <a:bodyPr/>
        <a:lstStyle/>
        <a:p>
          <a:endParaRPr lang="en-US"/>
        </a:p>
      </dgm:t>
    </dgm:pt>
    <dgm:pt modelId="{0825086E-CDB3-4281-B5B8-DA353279E45E}" type="sibTrans" cxnId="{10E8EF0A-FBA8-4DBC-88AA-8DC78A321000}">
      <dgm:prSet/>
      <dgm:spPr/>
      <dgm:t>
        <a:bodyPr/>
        <a:lstStyle/>
        <a:p>
          <a:endParaRPr lang="en-US"/>
        </a:p>
      </dgm:t>
    </dgm:pt>
    <dgm:pt modelId="{AC6C6128-DCE4-4DD4-B2D7-AECF0069D2A0}" type="pres">
      <dgm:prSet presAssocID="{FBC7D33D-EFC9-40F3-80B6-286BA0FC60EA}" presName="CompostProcess" presStyleCnt="0">
        <dgm:presLayoutVars>
          <dgm:dir/>
          <dgm:resizeHandles val="exact"/>
        </dgm:presLayoutVars>
      </dgm:prSet>
      <dgm:spPr/>
    </dgm:pt>
    <dgm:pt modelId="{A75B5CDB-89E3-46D5-9761-6A642DDD75A9}" type="pres">
      <dgm:prSet presAssocID="{FBC7D33D-EFC9-40F3-80B6-286BA0FC60EA}" presName="arrow" presStyleLbl="bgShp" presStyleIdx="0" presStyleCnt="1"/>
      <dgm:spPr/>
    </dgm:pt>
    <dgm:pt modelId="{0C655198-3ED6-4941-9733-76D89073AC07}" type="pres">
      <dgm:prSet presAssocID="{FBC7D33D-EFC9-40F3-80B6-286BA0FC60EA}" presName="linearProcess" presStyleCnt="0"/>
      <dgm:spPr/>
    </dgm:pt>
    <dgm:pt modelId="{61418DF7-9C2C-46D6-913C-C350AD5770A2}" type="pres">
      <dgm:prSet presAssocID="{558A93AD-DCC8-4297-80A2-C349AC537E1C}" presName="textNode" presStyleLbl="node1" presStyleIdx="0" presStyleCnt="6">
        <dgm:presLayoutVars>
          <dgm:bulletEnabled val="1"/>
        </dgm:presLayoutVars>
      </dgm:prSet>
      <dgm:spPr/>
    </dgm:pt>
    <dgm:pt modelId="{EF672F85-D568-48C6-8095-58F683356965}" type="pres">
      <dgm:prSet presAssocID="{F3027D62-6396-42A0-995D-4EB72C79AE9A}" presName="sibTrans" presStyleCnt="0"/>
      <dgm:spPr/>
    </dgm:pt>
    <dgm:pt modelId="{E6532359-23D2-480B-800E-0E35277BE409}" type="pres">
      <dgm:prSet presAssocID="{256F6C74-BE0D-497D-B1AB-A4620AEBF459}" presName="textNode" presStyleLbl="node1" presStyleIdx="1" presStyleCnt="6">
        <dgm:presLayoutVars>
          <dgm:bulletEnabled val="1"/>
        </dgm:presLayoutVars>
      </dgm:prSet>
      <dgm:spPr/>
    </dgm:pt>
    <dgm:pt modelId="{FF0060E4-22AD-47CA-9966-4CF318EA9A6C}" type="pres">
      <dgm:prSet presAssocID="{0B973FE2-4AFF-46C7-9388-C939F1FD1B08}" presName="sibTrans" presStyleCnt="0"/>
      <dgm:spPr/>
    </dgm:pt>
    <dgm:pt modelId="{62E9E112-E71E-4103-B075-20B713BD1A5F}" type="pres">
      <dgm:prSet presAssocID="{AC1B7EF4-018F-49BE-BB0A-DB7C7F2FA4CE}" presName="textNode" presStyleLbl="node1" presStyleIdx="2" presStyleCnt="6">
        <dgm:presLayoutVars>
          <dgm:bulletEnabled val="1"/>
        </dgm:presLayoutVars>
      </dgm:prSet>
      <dgm:spPr/>
    </dgm:pt>
    <dgm:pt modelId="{5F20B336-F89B-4EDD-B119-2E97CA409634}" type="pres">
      <dgm:prSet presAssocID="{06E29764-06C9-4B11-8847-81CD2B9F9A00}" presName="sibTrans" presStyleCnt="0"/>
      <dgm:spPr/>
    </dgm:pt>
    <dgm:pt modelId="{41EE3266-4F88-4A75-A653-7D00EE5AB4AA}" type="pres">
      <dgm:prSet presAssocID="{15C10EE1-53C3-4F66-96B3-9AE3880390A9}" presName="textNode" presStyleLbl="node1" presStyleIdx="3" presStyleCnt="6">
        <dgm:presLayoutVars>
          <dgm:bulletEnabled val="1"/>
        </dgm:presLayoutVars>
      </dgm:prSet>
      <dgm:spPr/>
    </dgm:pt>
    <dgm:pt modelId="{B3E87431-BE96-440D-862A-9664DEA83B31}" type="pres">
      <dgm:prSet presAssocID="{4FF16BDF-9567-47C3-97DF-53F64143DADF}" presName="sibTrans" presStyleCnt="0"/>
      <dgm:spPr/>
    </dgm:pt>
    <dgm:pt modelId="{A8EB9BF2-8FDE-4A82-9A8A-DF3EC4465A1C}" type="pres">
      <dgm:prSet presAssocID="{053D0731-E64E-4BF0-905C-BDA8B631A500}" presName="textNode" presStyleLbl="node1" presStyleIdx="4" presStyleCnt="6" custLinFactX="-99573" custLinFactNeighborX="-100000" custLinFactNeighborY="0">
        <dgm:presLayoutVars>
          <dgm:bulletEnabled val="1"/>
        </dgm:presLayoutVars>
      </dgm:prSet>
      <dgm:spPr/>
    </dgm:pt>
    <dgm:pt modelId="{B8511138-5D4C-469C-B7C1-D00E7283578A}" type="pres">
      <dgm:prSet presAssocID="{8A2D3D36-39B0-485A-8F36-7468C0B58490}" presName="sibTrans" presStyleCnt="0"/>
      <dgm:spPr/>
    </dgm:pt>
    <dgm:pt modelId="{99244322-19A8-4345-B1D9-9D57B37C8378}" type="pres">
      <dgm:prSet presAssocID="{281710F2-D82D-453F-9965-3694E9BFE444}" presName="textNode" presStyleLbl="node1" presStyleIdx="5" presStyleCnt="6" custLinFactX="-99573" custLinFactNeighborX="-100000" custLinFactNeighborY="0">
        <dgm:presLayoutVars>
          <dgm:bulletEnabled val="1"/>
        </dgm:presLayoutVars>
      </dgm:prSet>
      <dgm:spPr/>
    </dgm:pt>
  </dgm:ptLst>
  <dgm:cxnLst>
    <dgm:cxn modelId="{10E8EF0A-FBA8-4DBC-88AA-8DC78A321000}" srcId="{FBC7D33D-EFC9-40F3-80B6-286BA0FC60EA}" destId="{281710F2-D82D-453F-9965-3694E9BFE444}" srcOrd="5" destOrd="0" parTransId="{FCBE23C3-42A9-4AAB-BAD3-ABC646D8DB66}" sibTransId="{0825086E-CDB3-4281-B5B8-DA353279E45E}"/>
    <dgm:cxn modelId="{E49F6E0D-EBE3-437A-B7A7-DF065650D095}" type="presOf" srcId="{558A93AD-DCC8-4297-80A2-C349AC537E1C}" destId="{61418DF7-9C2C-46D6-913C-C350AD5770A2}" srcOrd="0" destOrd="0" presId="urn:microsoft.com/office/officeart/2005/8/layout/hProcess9"/>
    <dgm:cxn modelId="{2641141D-A14F-4576-9AA7-3CD1BC9790D2}" type="presOf" srcId="{256F6C74-BE0D-497D-B1AB-A4620AEBF459}" destId="{E6532359-23D2-480B-800E-0E35277BE409}" srcOrd="0" destOrd="0" presId="urn:microsoft.com/office/officeart/2005/8/layout/hProcess9"/>
    <dgm:cxn modelId="{50FCBF1D-A3FA-4B67-AFDD-47975B2D5E1E}" srcId="{FBC7D33D-EFC9-40F3-80B6-286BA0FC60EA}" destId="{558A93AD-DCC8-4297-80A2-C349AC537E1C}" srcOrd="0" destOrd="0" parTransId="{61C3EE0E-CD64-4101-A3FA-D08652E37AAF}" sibTransId="{F3027D62-6396-42A0-995D-4EB72C79AE9A}"/>
    <dgm:cxn modelId="{90238674-024F-4682-87C6-91CE0D5FCEC3}" type="presOf" srcId="{281710F2-D82D-453F-9965-3694E9BFE444}" destId="{99244322-19A8-4345-B1D9-9D57B37C8378}" srcOrd="0" destOrd="0" presId="urn:microsoft.com/office/officeart/2005/8/layout/hProcess9"/>
    <dgm:cxn modelId="{EC6B9E88-C390-487B-A7EC-EC8F7900DB61}" srcId="{FBC7D33D-EFC9-40F3-80B6-286BA0FC60EA}" destId="{AC1B7EF4-018F-49BE-BB0A-DB7C7F2FA4CE}" srcOrd="2" destOrd="0" parTransId="{54D59912-54A6-4F02-B737-37C721E92257}" sibTransId="{06E29764-06C9-4B11-8847-81CD2B9F9A00}"/>
    <dgm:cxn modelId="{62CF20A5-00FF-475D-A722-BBB234B85985}" type="presOf" srcId="{AC1B7EF4-018F-49BE-BB0A-DB7C7F2FA4CE}" destId="{62E9E112-E71E-4103-B075-20B713BD1A5F}" srcOrd="0" destOrd="0" presId="urn:microsoft.com/office/officeart/2005/8/layout/hProcess9"/>
    <dgm:cxn modelId="{026A4FA5-0E8B-44E5-A4FD-4C5B31725CA4}" type="presOf" srcId="{053D0731-E64E-4BF0-905C-BDA8B631A500}" destId="{A8EB9BF2-8FDE-4A82-9A8A-DF3EC4465A1C}" srcOrd="0" destOrd="0" presId="urn:microsoft.com/office/officeart/2005/8/layout/hProcess9"/>
    <dgm:cxn modelId="{59BD3CB5-1777-4A66-9438-CF58ED5E08AC}" type="presOf" srcId="{15C10EE1-53C3-4F66-96B3-9AE3880390A9}" destId="{41EE3266-4F88-4A75-A653-7D00EE5AB4AA}" srcOrd="0" destOrd="0" presId="urn:microsoft.com/office/officeart/2005/8/layout/hProcess9"/>
    <dgm:cxn modelId="{05B3CAB7-ABA3-4F96-9434-101D98207604}" srcId="{FBC7D33D-EFC9-40F3-80B6-286BA0FC60EA}" destId="{15C10EE1-53C3-4F66-96B3-9AE3880390A9}" srcOrd="3" destOrd="0" parTransId="{549D8CC8-E776-4EC2-936A-1380F405DC14}" sibTransId="{4FF16BDF-9567-47C3-97DF-53F64143DADF}"/>
    <dgm:cxn modelId="{C74644CB-C354-489B-A755-0ED1CFB01DC6}" srcId="{FBC7D33D-EFC9-40F3-80B6-286BA0FC60EA}" destId="{053D0731-E64E-4BF0-905C-BDA8B631A500}" srcOrd="4" destOrd="0" parTransId="{C62DA584-7A33-4962-871B-20FEAEE53B11}" sibTransId="{8A2D3D36-39B0-485A-8F36-7468C0B58490}"/>
    <dgm:cxn modelId="{EF7ED7CE-2516-4A8D-83C8-643081114121}" srcId="{FBC7D33D-EFC9-40F3-80B6-286BA0FC60EA}" destId="{256F6C74-BE0D-497D-B1AB-A4620AEBF459}" srcOrd="1" destOrd="0" parTransId="{429CE9DC-83DC-4DB5-9BEB-3EA3A2B504BB}" sibTransId="{0B973FE2-4AFF-46C7-9388-C939F1FD1B08}"/>
    <dgm:cxn modelId="{A3A6B5D8-F833-41F3-B72B-5C8D2CFE581B}" type="presOf" srcId="{FBC7D33D-EFC9-40F3-80B6-286BA0FC60EA}" destId="{AC6C6128-DCE4-4DD4-B2D7-AECF0069D2A0}" srcOrd="0" destOrd="0" presId="urn:microsoft.com/office/officeart/2005/8/layout/hProcess9"/>
    <dgm:cxn modelId="{0592E825-AF7E-43BA-8C9D-D28EB4683171}" type="presParOf" srcId="{AC6C6128-DCE4-4DD4-B2D7-AECF0069D2A0}" destId="{A75B5CDB-89E3-46D5-9761-6A642DDD75A9}" srcOrd="0" destOrd="0" presId="urn:microsoft.com/office/officeart/2005/8/layout/hProcess9"/>
    <dgm:cxn modelId="{E8ED613A-C803-4203-B17D-C1BDE7D98A5D}" type="presParOf" srcId="{AC6C6128-DCE4-4DD4-B2D7-AECF0069D2A0}" destId="{0C655198-3ED6-4941-9733-76D89073AC07}" srcOrd="1" destOrd="0" presId="urn:microsoft.com/office/officeart/2005/8/layout/hProcess9"/>
    <dgm:cxn modelId="{F63C545B-1E74-4277-9235-1B4A98386D36}" type="presParOf" srcId="{0C655198-3ED6-4941-9733-76D89073AC07}" destId="{61418DF7-9C2C-46D6-913C-C350AD5770A2}" srcOrd="0" destOrd="0" presId="urn:microsoft.com/office/officeart/2005/8/layout/hProcess9"/>
    <dgm:cxn modelId="{5BD6B7E5-4426-4A76-B6F2-E4599D60E984}" type="presParOf" srcId="{0C655198-3ED6-4941-9733-76D89073AC07}" destId="{EF672F85-D568-48C6-8095-58F683356965}" srcOrd="1" destOrd="0" presId="urn:microsoft.com/office/officeart/2005/8/layout/hProcess9"/>
    <dgm:cxn modelId="{2C18C1E0-D470-47FD-B963-EEFCE9A205E4}" type="presParOf" srcId="{0C655198-3ED6-4941-9733-76D89073AC07}" destId="{E6532359-23D2-480B-800E-0E35277BE409}" srcOrd="2" destOrd="0" presId="urn:microsoft.com/office/officeart/2005/8/layout/hProcess9"/>
    <dgm:cxn modelId="{E546CAC6-BA97-481E-AE26-EB73C4659037}" type="presParOf" srcId="{0C655198-3ED6-4941-9733-76D89073AC07}" destId="{FF0060E4-22AD-47CA-9966-4CF318EA9A6C}" srcOrd="3" destOrd="0" presId="urn:microsoft.com/office/officeart/2005/8/layout/hProcess9"/>
    <dgm:cxn modelId="{DD9E6139-C4AE-4E90-B6B6-8B6895BFC756}" type="presParOf" srcId="{0C655198-3ED6-4941-9733-76D89073AC07}" destId="{62E9E112-E71E-4103-B075-20B713BD1A5F}" srcOrd="4" destOrd="0" presId="urn:microsoft.com/office/officeart/2005/8/layout/hProcess9"/>
    <dgm:cxn modelId="{14DB24F0-1004-414E-8771-CDF50D14E1AB}" type="presParOf" srcId="{0C655198-3ED6-4941-9733-76D89073AC07}" destId="{5F20B336-F89B-4EDD-B119-2E97CA409634}" srcOrd="5" destOrd="0" presId="urn:microsoft.com/office/officeart/2005/8/layout/hProcess9"/>
    <dgm:cxn modelId="{9E2522C1-5559-43E2-9C2D-8909EE22AF51}" type="presParOf" srcId="{0C655198-3ED6-4941-9733-76D89073AC07}" destId="{41EE3266-4F88-4A75-A653-7D00EE5AB4AA}" srcOrd="6" destOrd="0" presId="urn:microsoft.com/office/officeart/2005/8/layout/hProcess9"/>
    <dgm:cxn modelId="{EAB43183-EA69-4E3F-96E1-9F4646FD831F}" type="presParOf" srcId="{0C655198-3ED6-4941-9733-76D89073AC07}" destId="{B3E87431-BE96-440D-862A-9664DEA83B31}" srcOrd="7" destOrd="0" presId="urn:microsoft.com/office/officeart/2005/8/layout/hProcess9"/>
    <dgm:cxn modelId="{8C6424FF-5977-448D-BE1A-A1F517563D24}" type="presParOf" srcId="{0C655198-3ED6-4941-9733-76D89073AC07}" destId="{A8EB9BF2-8FDE-4A82-9A8A-DF3EC4465A1C}" srcOrd="8" destOrd="0" presId="urn:microsoft.com/office/officeart/2005/8/layout/hProcess9"/>
    <dgm:cxn modelId="{66E82DE4-760D-41A8-8166-7E9B298C4066}" type="presParOf" srcId="{0C655198-3ED6-4941-9733-76D89073AC07}" destId="{B8511138-5D4C-469C-B7C1-D00E7283578A}" srcOrd="9" destOrd="0" presId="urn:microsoft.com/office/officeart/2005/8/layout/hProcess9"/>
    <dgm:cxn modelId="{E69EA0AA-8A4D-4324-AD59-2E24207284CF}" type="presParOf" srcId="{0C655198-3ED6-4941-9733-76D89073AC07}" destId="{99244322-19A8-4345-B1D9-9D57B37C8378}"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C7D33D-EFC9-40F3-80B6-286BA0FC60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58A93AD-DCC8-4297-80A2-C349AC537E1C}">
      <dgm:prSet phldrT="[Text]"/>
      <dgm:spPr/>
      <dgm:t>
        <a:bodyPr/>
        <a:lstStyle/>
        <a:p>
          <a:r>
            <a:rPr lang="en-US" dirty="0"/>
            <a:t>Business Office will notify CTO Budgeting of new proposal involving clinical trial and request PI to complete IIT questionnaire</a:t>
          </a:r>
        </a:p>
      </dgm:t>
    </dgm:pt>
    <dgm:pt modelId="{61C3EE0E-CD64-4101-A3FA-D08652E37AAF}" type="parTrans" cxnId="{50FCBF1D-A3FA-4B67-AFDD-47975B2D5E1E}">
      <dgm:prSet/>
      <dgm:spPr/>
      <dgm:t>
        <a:bodyPr/>
        <a:lstStyle/>
        <a:p>
          <a:endParaRPr lang="en-US"/>
        </a:p>
      </dgm:t>
    </dgm:pt>
    <dgm:pt modelId="{F3027D62-6396-42A0-995D-4EB72C79AE9A}" type="sibTrans" cxnId="{50FCBF1D-A3FA-4B67-AFDD-47975B2D5E1E}">
      <dgm:prSet/>
      <dgm:spPr/>
      <dgm:t>
        <a:bodyPr/>
        <a:lstStyle/>
        <a:p>
          <a:endParaRPr lang="en-US"/>
        </a:p>
      </dgm:t>
    </dgm:pt>
    <dgm:pt modelId="{256F6C74-BE0D-497D-B1AB-A4620AEBF459}">
      <dgm:prSet phldrT="[Text]"/>
      <dgm:spPr/>
      <dgm:t>
        <a:bodyPr/>
        <a:lstStyle/>
        <a:p>
          <a:r>
            <a:rPr lang="en-US" dirty="0"/>
            <a:t>Budget Analyst drafts estimation and provides to PI and Business Office</a:t>
          </a:r>
        </a:p>
      </dgm:t>
    </dgm:pt>
    <dgm:pt modelId="{429CE9DC-83DC-4DB5-9BEB-3EA3A2B504BB}" type="parTrans" cxnId="{EF7ED7CE-2516-4A8D-83C8-643081114121}">
      <dgm:prSet/>
      <dgm:spPr/>
      <dgm:t>
        <a:bodyPr/>
        <a:lstStyle/>
        <a:p>
          <a:endParaRPr lang="en-US"/>
        </a:p>
      </dgm:t>
    </dgm:pt>
    <dgm:pt modelId="{0B973FE2-4AFF-46C7-9388-C939F1FD1B08}" type="sibTrans" cxnId="{EF7ED7CE-2516-4A8D-83C8-643081114121}">
      <dgm:prSet/>
      <dgm:spPr/>
      <dgm:t>
        <a:bodyPr/>
        <a:lstStyle/>
        <a:p>
          <a:endParaRPr lang="en-US"/>
        </a:p>
      </dgm:t>
    </dgm:pt>
    <dgm:pt modelId="{AC1B7EF4-018F-49BE-BB0A-DB7C7F2FA4CE}">
      <dgm:prSet phldrT="[Text]"/>
      <dgm:spPr/>
      <dgm:t>
        <a:bodyPr/>
        <a:lstStyle/>
        <a:p>
          <a:r>
            <a:rPr lang="en-US" dirty="0"/>
            <a:t>Business Office will integrate the budget into the grant application.  </a:t>
          </a:r>
        </a:p>
      </dgm:t>
    </dgm:pt>
    <dgm:pt modelId="{54D59912-54A6-4F02-B737-37C721E92257}" type="parTrans" cxnId="{EC6B9E88-C390-487B-A7EC-EC8F7900DB61}">
      <dgm:prSet/>
      <dgm:spPr/>
      <dgm:t>
        <a:bodyPr/>
        <a:lstStyle/>
        <a:p>
          <a:endParaRPr lang="en-US"/>
        </a:p>
      </dgm:t>
    </dgm:pt>
    <dgm:pt modelId="{06E29764-06C9-4B11-8847-81CD2B9F9A00}" type="sibTrans" cxnId="{EC6B9E88-C390-487B-A7EC-EC8F7900DB61}">
      <dgm:prSet/>
      <dgm:spPr/>
      <dgm:t>
        <a:bodyPr/>
        <a:lstStyle/>
        <a:p>
          <a:endParaRPr lang="en-US"/>
        </a:p>
      </dgm:t>
    </dgm:pt>
    <dgm:pt modelId="{15C10EE1-53C3-4F66-96B3-9AE3880390A9}">
      <dgm:prSet/>
      <dgm:spPr/>
      <dgm:t>
        <a:bodyPr/>
        <a:lstStyle/>
        <a:p>
          <a:r>
            <a:rPr lang="en-US" dirty="0"/>
            <a:t>FDA provides IND Approval or IND Exemption</a:t>
          </a:r>
        </a:p>
      </dgm:t>
    </dgm:pt>
    <dgm:pt modelId="{549D8CC8-E776-4EC2-936A-1380F405DC14}" type="parTrans" cxnId="{05B3CAB7-ABA3-4F96-9434-101D98207604}">
      <dgm:prSet/>
      <dgm:spPr/>
      <dgm:t>
        <a:bodyPr/>
        <a:lstStyle/>
        <a:p>
          <a:endParaRPr lang="en-US"/>
        </a:p>
      </dgm:t>
    </dgm:pt>
    <dgm:pt modelId="{4FF16BDF-9567-47C3-97DF-53F64143DADF}" type="sibTrans" cxnId="{05B3CAB7-ABA3-4F96-9434-101D98207604}">
      <dgm:prSet/>
      <dgm:spPr/>
      <dgm:t>
        <a:bodyPr/>
        <a:lstStyle/>
        <a:p>
          <a:endParaRPr lang="en-US"/>
        </a:p>
      </dgm:t>
    </dgm:pt>
    <dgm:pt modelId="{053D0731-E64E-4BF0-905C-BDA8B631A500}">
      <dgm:prSet/>
      <dgm:spPr/>
      <dgm:t>
        <a:bodyPr/>
        <a:lstStyle/>
        <a:p>
          <a:r>
            <a:rPr lang="en-US" dirty="0"/>
            <a:t>PI receives grant/award</a:t>
          </a:r>
        </a:p>
      </dgm:t>
    </dgm:pt>
    <dgm:pt modelId="{C62DA584-7A33-4962-871B-20FEAEE53B11}" type="parTrans" cxnId="{C74644CB-C354-489B-A755-0ED1CFB01DC6}">
      <dgm:prSet/>
      <dgm:spPr/>
      <dgm:t>
        <a:bodyPr/>
        <a:lstStyle/>
        <a:p>
          <a:endParaRPr lang="en-US"/>
        </a:p>
      </dgm:t>
    </dgm:pt>
    <dgm:pt modelId="{8A2D3D36-39B0-485A-8F36-7468C0B58490}" type="sibTrans" cxnId="{C74644CB-C354-489B-A755-0ED1CFB01DC6}">
      <dgm:prSet/>
      <dgm:spPr/>
      <dgm:t>
        <a:bodyPr/>
        <a:lstStyle/>
        <a:p>
          <a:endParaRPr lang="en-US"/>
        </a:p>
      </dgm:t>
    </dgm:pt>
    <dgm:pt modelId="{281710F2-D82D-453F-9965-3694E9BFE444}">
      <dgm:prSet/>
      <dgm:spPr/>
      <dgm:t>
        <a:bodyPr/>
        <a:lstStyle/>
        <a:p>
          <a:r>
            <a:rPr lang="en-US" dirty="0"/>
            <a:t>Study is assigned to Activation Unit. </a:t>
          </a:r>
        </a:p>
      </dgm:t>
    </dgm:pt>
    <dgm:pt modelId="{FCBE23C3-42A9-4AAB-BAD3-ABC646D8DB66}" type="parTrans" cxnId="{10E8EF0A-FBA8-4DBC-88AA-8DC78A321000}">
      <dgm:prSet/>
      <dgm:spPr/>
      <dgm:t>
        <a:bodyPr/>
        <a:lstStyle/>
        <a:p>
          <a:endParaRPr lang="en-US"/>
        </a:p>
      </dgm:t>
    </dgm:pt>
    <dgm:pt modelId="{0825086E-CDB3-4281-B5B8-DA353279E45E}" type="sibTrans" cxnId="{10E8EF0A-FBA8-4DBC-88AA-8DC78A321000}">
      <dgm:prSet/>
      <dgm:spPr/>
      <dgm:t>
        <a:bodyPr/>
        <a:lstStyle/>
        <a:p>
          <a:endParaRPr lang="en-US"/>
        </a:p>
      </dgm:t>
    </dgm:pt>
    <dgm:pt modelId="{783764AA-B1A2-4E06-8366-5F85A6AEFDF9}">
      <dgm:prSet/>
      <dgm:spPr/>
      <dgm:t>
        <a:bodyPr/>
        <a:lstStyle/>
        <a:p>
          <a:r>
            <a:rPr lang="en-US" dirty="0"/>
            <a:t>Analyst updates internal budget based on CA and determines if there are shortfalls*.</a:t>
          </a:r>
        </a:p>
      </dgm:t>
    </dgm:pt>
    <dgm:pt modelId="{39E8B550-FF4F-45D6-9256-6A6E8EA50AE6}" type="parTrans" cxnId="{951FE9C5-EAEE-4472-9BBE-0C102976ECBB}">
      <dgm:prSet/>
      <dgm:spPr/>
      <dgm:t>
        <a:bodyPr/>
        <a:lstStyle/>
        <a:p>
          <a:endParaRPr lang="en-US"/>
        </a:p>
      </dgm:t>
    </dgm:pt>
    <dgm:pt modelId="{A14C7584-D9F0-406F-880C-F70686ABDD55}" type="sibTrans" cxnId="{951FE9C5-EAEE-4472-9BBE-0C102976ECBB}">
      <dgm:prSet/>
      <dgm:spPr/>
      <dgm:t>
        <a:bodyPr/>
        <a:lstStyle/>
        <a:p>
          <a:endParaRPr lang="en-US"/>
        </a:p>
      </dgm:t>
    </dgm:pt>
    <dgm:pt modelId="{AC6C6128-DCE4-4DD4-B2D7-AECF0069D2A0}" type="pres">
      <dgm:prSet presAssocID="{FBC7D33D-EFC9-40F3-80B6-286BA0FC60EA}" presName="CompostProcess" presStyleCnt="0">
        <dgm:presLayoutVars>
          <dgm:dir/>
          <dgm:resizeHandles val="exact"/>
        </dgm:presLayoutVars>
      </dgm:prSet>
      <dgm:spPr/>
    </dgm:pt>
    <dgm:pt modelId="{A75B5CDB-89E3-46D5-9761-6A642DDD75A9}" type="pres">
      <dgm:prSet presAssocID="{FBC7D33D-EFC9-40F3-80B6-286BA0FC60EA}" presName="arrow" presStyleLbl="bgShp" presStyleIdx="0" presStyleCnt="1"/>
      <dgm:spPr/>
    </dgm:pt>
    <dgm:pt modelId="{0C655198-3ED6-4941-9733-76D89073AC07}" type="pres">
      <dgm:prSet presAssocID="{FBC7D33D-EFC9-40F3-80B6-286BA0FC60EA}" presName="linearProcess" presStyleCnt="0"/>
      <dgm:spPr/>
    </dgm:pt>
    <dgm:pt modelId="{61418DF7-9C2C-46D6-913C-C350AD5770A2}" type="pres">
      <dgm:prSet presAssocID="{558A93AD-DCC8-4297-80A2-C349AC537E1C}" presName="textNode" presStyleLbl="node1" presStyleIdx="0" presStyleCnt="7">
        <dgm:presLayoutVars>
          <dgm:bulletEnabled val="1"/>
        </dgm:presLayoutVars>
      </dgm:prSet>
      <dgm:spPr/>
    </dgm:pt>
    <dgm:pt modelId="{EF672F85-D568-48C6-8095-58F683356965}" type="pres">
      <dgm:prSet presAssocID="{F3027D62-6396-42A0-995D-4EB72C79AE9A}" presName="sibTrans" presStyleCnt="0"/>
      <dgm:spPr/>
    </dgm:pt>
    <dgm:pt modelId="{E6532359-23D2-480B-800E-0E35277BE409}" type="pres">
      <dgm:prSet presAssocID="{256F6C74-BE0D-497D-B1AB-A4620AEBF459}" presName="textNode" presStyleLbl="node1" presStyleIdx="1" presStyleCnt="7">
        <dgm:presLayoutVars>
          <dgm:bulletEnabled val="1"/>
        </dgm:presLayoutVars>
      </dgm:prSet>
      <dgm:spPr/>
    </dgm:pt>
    <dgm:pt modelId="{FF0060E4-22AD-47CA-9966-4CF318EA9A6C}" type="pres">
      <dgm:prSet presAssocID="{0B973FE2-4AFF-46C7-9388-C939F1FD1B08}" presName="sibTrans" presStyleCnt="0"/>
      <dgm:spPr/>
    </dgm:pt>
    <dgm:pt modelId="{62E9E112-E71E-4103-B075-20B713BD1A5F}" type="pres">
      <dgm:prSet presAssocID="{AC1B7EF4-018F-49BE-BB0A-DB7C7F2FA4CE}" presName="textNode" presStyleLbl="node1" presStyleIdx="2" presStyleCnt="7">
        <dgm:presLayoutVars>
          <dgm:bulletEnabled val="1"/>
        </dgm:presLayoutVars>
      </dgm:prSet>
      <dgm:spPr/>
    </dgm:pt>
    <dgm:pt modelId="{5F20B336-F89B-4EDD-B119-2E97CA409634}" type="pres">
      <dgm:prSet presAssocID="{06E29764-06C9-4B11-8847-81CD2B9F9A00}" presName="sibTrans" presStyleCnt="0"/>
      <dgm:spPr/>
    </dgm:pt>
    <dgm:pt modelId="{41EE3266-4F88-4A75-A653-7D00EE5AB4AA}" type="pres">
      <dgm:prSet presAssocID="{15C10EE1-53C3-4F66-96B3-9AE3880390A9}" presName="textNode" presStyleLbl="node1" presStyleIdx="3" presStyleCnt="7">
        <dgm:presLayoutVars>
          <dgm:bulletEnabled val="1"/>
        </dgm:presLayoutVars>
      </dgm:prSet>
      <dgm:spPr/>
    </dgm:pt>
    <dgm:pt modelId="{B3E87431-BE96-440D-862A-9664DEA83B31}" type="pres">
      <dgm:prSet presAssocID="{4FF16BDF-9567-47C3-97DF-53F64143DADF}" presName="sibTrans" presStyleCnt="0"/>
      <dgm:spPr/>
    </dgm:pt>
    <dgm:pt modelId="{A8EB9BF2-8FDE-4A82-9A8A-DF3EC4465A1C}" type="pres">
      <dgm:prSet presAssocID="{053D0731-E64E-4BF0-905C-BDA8B631A500}" presName="textNode" presStyleLbl="node1" presStyleIdx="4" presStyleCnt="7" custLinFactX="-99573" custLinFactNeighborX="-100000" custLinFactNeighborY="0">
        <dgm:presLayoutVars>
          <dgm:bulletEnabled val="1"/>
        </dgm:presLayoutVars>
      </dgm:prSet>
      <dgm:spPr/>
    </dgm:pt>
    <dgm:pt modelId="{B8511138-5D4C-469C-B7C1-D00E7283578A}" type="pres">
      <dgm:prSet presAssocID="{8A2D3D36-39B0-485A-8F36-7468C0B58490}" presName="sibTrans" presStyleCnt="0"/>
      <dgm:spPr/>
    </dgm:pt>
    <dgm:pt modelId="{99244322-19A8-4345-B1D9-9D57B37C8378}" type="pres">
      <dgm:prSet presAssocID="{281710F2-D82D-453F-9965-3694E9BFE444}" presName="textNode" presStyleLbl="node1" presStyleIdx="5" presStyleCnt="7" custLinFactX="-99573" custLinFactNeighborX="-100000" custLinFactNeighborY="0">
        <dgm:presLayoutVars>
          <dgm:bulletEnabled val="1"/>
        </dgm:presLayoutVars>
      </dgm:prSet>
      <dgm:spPr/>
    </dgm:pt>
    <dgm:pt modelId="{09291173-EE67-4BC5-BD89-ED9032FC06CD}" type="pres">
      <dgm:prSet presAssocID="{0825086E-CDB3-4281-B5B8-DA353279E45E}" presName="sibTrans" presStyleCnt="0"/>
      <dgm:spPr/>
    </dgm:pt>
    <dgm:pt modelId="{F4D568A8-02C8-4B33-BAFC-02DC936057DE}" type="pres">
      <dgm:prSet presAssocID="{783764AA-B1A2-4E06-8366-5F85A6AEFDF9}" presName="textNode" presStyleLbl="node1" presStyleIdx="6" presStyleCnt="7" custLinFactX="-95722" custLinFactNeighborX="-100000" custLinFactNeighborY="0">
        <dgm:presLayoutVars>
          <dgm:bulletEnabled val="1"/>
        </dgm:presLayoutVars>
      </dgm:prSet>
      <dgm:spPr/>
    </dgm:pt>
  </dgm:ptLst>
  <dgm:cxnLst>
    <dgm:cxn modelId="{10E8EF0A-FBA8-4DBC-88AA-8DC78A321000}" srcId="{FBC7D33D-EFC9-40F3-80B6-286BA0FC60EA}" destId="{281710F2-D82D-453F-9965-3694E9BFE444}" srcOrd="5" destOrd="0" parTransId="{FCBE23C3-42A9-4AAB-BAD3-ABC646D8DB66}" sibTransId="{0825086E-CDB3-4281-B5B8-DA353279E45E}"/>
    <dgm:cxn modelId="{E49F6E0D-EBE3-437A-B7A7-DF065650D095}" type="presOf" srcId="{558A93AD-DCC8-4297-80A2-C349AC537E1C}" destId="{61418DF7-9C2C-46D6-913C-C350AD5770A2}" srcOrd="0" destOrd="0" presId="urn:microsoft.com/office/officeart/2005/8/layout/hProcess9"/>
    <dgm:cxn modelId="{2641141D-A14F-4576-9AA7-3CD1BC9790D2}" type="presOf" srcId="{256F6C74-BE0D-497D-B1AB-A4620AEBF459}" destId="{E6532359-23D2-480B-800E-0E35277BE409}" srcOrd="0" destOrd="0" presId="urn:microsoft.com/office/officeart/2005/8/layout/hProcess9"/>
    <dgm:cxn modelId="{50FCBF1D-A3FA-4B67-AFDD-47975B2D5E1E}" srcId="{FBC7D33D-EFC9-40F3-80B6-286BA0FC60EA}" destId="{558A93AD-DCC8-4297-80A2-C349AC537E1C}" srcOrd="0" destOrd="0" parTransId="{61C3EE0E-CD64-4101-A3FA-D08652E37AAF}" sibTransId="{F3027D62-6396-42A0-995D-4EB72C79AE9A}"/>
    <dgm:cxn modelId="{90238674-024F-4682-87C6-91CE0D5FCEC3}" type="presOf" srcId="{281710F2-D82D-453F-9965-3694E9BFE444}" destId="{99244322-19A8-4345-B1D9-9D57B37C8378}" srcOrd="0" destOrd="0" presId="urn:microsoft.com/office/officeart/2005/8/layout/hProcess9"/>
    <dgm:cxn modelId="{617E4875-0E65-45A9-88A6-3E0D03DBECC7}" type="presOf" srcId="{783764AA-B1A2-4E06-8366-5F85A6AEFDF9}" destId="{F4D568A8-02C8-4B33-BAFC-02DC936057DE}" srcOrd="0" destOrd="0" presId="urn:microsoft.com/office/officeart/2005/8/layout/hProcess9"/>
    <dgm:cxn modelId="{EC6B9E88-C390-487B-A7EC-EC8F7900DB61}" srcId="{FBC7D33D-EFC9-40F3-80B6-286BA0FC60EA}" destId="{AC1B7EF4-018F-49BE-BB0A-DB7C7F2FA4CE}" srcOrd="2" destOrd="0" parTransId="{54D59912-54A6-4F02-B737-37C721E92257}" sibTransId="{06E29764-06C9-4B11-8847-81CD2B9F9A00}"/>
    <dgm:cxn modelId="{62CF20A5-00FF-475D-A722-BBB234B85985}" type="presOf" srcId="{AC1B7EF4-018F-49BE-BB0A-DB7C7F2FA4CE}" destId="{62E9E112-E71E-4103-B075-20B713BD1A5F}" srcOrd="0" destOrd="0" presId="urn:microsoft.com/office/officeart/2005/8/layout/hProcess9"/>
    <dgm:cxn modelId="{026A4FA5-0E8B-44E5-A4FD-4C5B31725CA4}" type="presOf" srcId="{053D0731-E64E-4BF0-905C-BDA8B631A500}" destId="{A8EB9BF2-8FDE-4A82-9A8A-DF3EC4465A1C}" srcOrd="0" destOrd="0" presId="urn:microsoft.com/office/officeart/2005/8/layout/hProcess9"/>
    <dgm:cxn modelId="{59BD3CB5-1777-4A66-9438-CF58ED5E08AC}" type="presOf" srcId="{15C10EE1-53C3-4F66-96B3-9AE3880390A9}" destId="{41EE3266-4F88-4A75-A653-7D00EE5AB4AA}" srcOrd="0" destOrd="0" presId="urn:microsoft.com/office/officeart/2005/8/layout/hProcess9"/>
    <dgm:cxn modelId="{05B3CAB7-ABA3-4F96-9434-101D98207604}" srcId="{FBC7D33D-EFC9-40F3-80B6-286BA0FC60EA}" destId="{15C10EE1-53C3-4F66-96B3-9AE3880390A9}" srcOrd="3" destOrd="0" parTransId="{549D8CC8-E776-4EC2-936A-1380F405DC14}" sibTransId="{4FF16BDF-9567-47C3-97DF-53F64143DADF}"/>
    <dgm:cxn modelId="{951FE9C5-EAEE-4472-9BBE-0C102976ECBB}" srcId="{FBC7D33D-EFC9-40F3-80B6-286BA0FC60EA}" destId="{783764AA-B1A2-4E06-8366-5F85A6AEFDF9}" srcOrd="6" destOrd="0" parTransId="{39E8B550-FF4F-45D6-9256-6A6E8EA50AE6}" sibTransId="{A14C7584-D9F0-406F-880C-F70686ABDD55}"/>
    <dgm:cxn modelId="{C74644CB-C354-489B-A755-0ED1CFB01DC6}" srcId="{FBC7D33D-EFC9-40F3-80B6-286BA0FC60EA}" destId="{053D0731-E64E-4BF0-905C-BDA8B631A500}" srcOrd="4" destOrd="0" parTransId="{C62DA584-7A33-4962-871B-20FEAEE53B11}" sibTransId="{8A2D3D36-39B0-485A-8F36-7468C0B58490}"/>
    <dgm:cxn modelId="{EF7ED7CE-2516-4A8D-83C8-643081114121}" srcId="{FBC7D33D-EFC9-40F3-80B6-286BA0FC60EA}" destId="{256F6C74-BE0D-497D-B1AB-A4620AEBF459}" srcOrd="1" destOrd="0" parTransId="{429CE9DC-83DC-4DB5-9BEB-3EA3A2B504BB}" sibTransId="{0B973FE2-4AFF-46C7-9388-C939F1FD1B08}"/>
    <dgm:cxn modelId="{A3A6B5D8-F833-41F3-B72B-5C8D2CFE581B}" type="presOf" srcId="{FBC7D33D-EFC9-40F3-80B6-286BA0FC60EA}" destId="{AC6C6128-DCE4-4DD4-B2D7-AECF0069D2A0}" srcOrd="0" destOrd="0" presId="urn:microsoft.com/office/officeart/2005/8/layout/hProcess9"/>
    <dgm:cxn modelId="{0592E825-AF7E-43BA-8C9D-D28EB4683171}" type="presParOf" srcId="{AC6C6128-DCE4-4DD4-B2D7-AECF0069D2A0}" destId="{A75B5CDB-89E3-46D5-9761-6A642DDD75A9}" srcOrd="0" destOrd="0" presId="urn:microsoft.com/office/officeart/2005/8/layout/hProcess9"/>
    <dgm:cxn modelId="{E8ED613A-C803-4203-B17D-C1BDE7D98A5D}" type="presParOf" srcId="{AC6C6128-DCE4-4DD4-B2D7-AECF0069D2A0}" destId="{0C655198-3ED6-4941-9733-76D89073AC07}" srcOrd="1" destOrd="0" presId="urn:microsoft.com/office/officeart/2005/8/layout/hProcess9"/>
    <dgm:cxn modelId="{F63C545B-1E74-4277-9235-1B4A98386D36}" type="presParOf" srcId="{0C655198-3ED6-4941-9733-76D89073AC07}" destId="{61418DF7-9C2C-46D6-913C-C350AD5770A2}" srcOrd="0" destOrd="0" presId="urn:microsoft.com/office/officeart/2005/8/layout/hProcess9"/>
    <dgm:cxn modelId="{5BD6B7E5-4426-4A76-B6F2-E4599D60E984}" type="presParOf" srcId="{0C655198-3ED6-4941-9733-76D89073AC07}" destId="{EF672F85-D568-48C6-8095-58F683356965}" srcOrd="1" destOrd="0" presId="urn:microsoft.com/office/officeart/2005/8/layout/hProcess9"/>
    <dgm:cxn modelId="{2C18C1E0-D470-47FD-B963-EEFCE9A205E4}" type="presParOf" srcId="{0C655198-3ED6-4941-9733-76D89073AC07}" destId="{E6532359-23D2-480B-800E-0E35277BE409}" srcOrd="2" destOrd="0" presId="urn:microsoft.com/office/officeart/2005/8/layout/hProcess9"/>
    <dgm:cxn modelId="{E546CAC6-BA97-481E-AE26-EB73C4659037}" type="presParOf" srcId="{0C655198-3ED6-4941-9733-76D89073AC07}" destId="{FF0060E4-22AD-47CA-9966-4CF318EA9A6C}" srcOrd="3" destOrd="0" presId="urn:microsoft.com/office/officeart/2005/8/layout/hProcess9"/>
    <dgm:cxn modelId="{DD9E6139-C4AE-4E90-B6B6-8B6895BFC756}" type="presParOf" srcId="{0C655198-3ED6-4941-9733-76D89073AC07}" destId="{62E9E112-E71E-4103-B075-20B713BD1A5F}" srcOrd="4" destOrd="0" presId="urn:microsoft.com/office/officeart/2005/8/layout/hProcess9"/>
    <dgm:cxn modelId="{14DB24F0-1004-414E-8771-CDF50D14E1AB}" type="presParOf" srcId="{0C655198-3ED6-4941-9733-76D89073AC07}" destId="{5F20B336-F89B-4EDD-B119-2E97CA409634}" srcOrd="5" destOrd="0" presId="urn:microsoft.com/office/officeart/2005/8/layout/hProcess9"/>
    <dgm:cxn modelId="{9E2522C1-5559-43E2-9C2D-8909EE22AF51}" type="presParOf" srcId="{0C655198-3ED6-4941-9733-76D89073AC07}" destId="{41EE3266-4F88-4A75-A653-7D00EE5AB4AA}" srcOrd="6" destOrd="0" presId="urn:microsoft.com/office/officeart/2005/8/layout/hProcess9"/>
    <dgm:cxn modelId="{EAB43183-EA69-4E3F-96E1-9F4646FD831F}" type="presParOf" srcId="{0C655198-3ED6-4941-9733-76D89073AC07}" destId="{B3E87431-BE96-440D-862A-9664DEA83B31}" srcOrd="7" destOrd="0" presId="urn:microsoft.com/office/officeart/2005/8/layout/hProcess9"/>
    <dgm:cxn modelId="{8C6424FF-5977-448D-BE1A-A1F517563D24}" type="presParOf" srcId="{0C655198-3ED6-4941-9733-76D89073AC07}" destId="{A8EB9BF2-8FDE-4A82-9A8A-DF3EC4465A1C}" srcOrd="8" destOrd="0" presId="urn:microsoft.com/office/officeart/2005/8/layout/hProcess9"/>
    <dgm:cxn modelId="{66E82DE4-760D-41A8-8166-7E9B298C4066}" type="presParOf" srcId="{0C655198-3ED6-4941-9733-76D89073AC07}" destId="{B8511138-5D4C-469C-B7C1-D00E7283578A}" srcOrd="9" destOrd="0" presId="urn:microsoft.com/office/officeart/2005/8/layout/hProcess9"/>
    <dgm:cxn modelId="{E69EA0AA-8A4D-4324-AD59-2E24207284CF}" type="presParOf" srcId="{0C655198-3ED6-4941-9733-76D89073AC07}" destId="{99244322-19A8-4345-B1D9-9D57B37C8378}" srcOrd="10" destOrd="0" presId="urn:microsoft.com/office/officeart/2005/8/layout/hProcess9"/>
    <dgm:cxn modelId="{1AECCB84-205B-416D-8EA8-AC263AFAD348}" type="presParOf" srcId="{0C655198-3ED6-4941-9733-76D89073AC07}" destId="{09291173-EE67-4BC5-BD89-ED9032FC06CD}" srcOrd="11" destOrd="0" presId="urn:microsoft.com/office/officeart/2005/8/layout/hProcess9"/>
    <dgm:cxn modelId="{A2BD4F2E-FC1F-466A-ABE6-5F7E40927513}" type="presParOf" srcId="{0C655198-3ED6-4941-9733-76D89073AC07}" destId="{F4D568A8-02C8-4B33-BAFC-02DC936057DE}"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232329-8394-4C74-87CD-7608EB79DF47}"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C3F7D281-C676-49EC-A47D-C9787A6C2E79}">
      <dgm:prSet phldrT="[Text]"/>
      <dgm:spPr/>
      <dgm:t>
        <a:bodyPr/>
        <a:lstStyle/>
        <a:p>
          <a:r>
            <a:rPr lang="en-US" dirty="0"/>
            <a:t>Analyze</a:t>
          </a:r>
        </a:p>
      </dgm:t>
    </dgm:pt>
    <dgm:pt modelId="{49AB5F0E-E9AF-4F12-867F-FAC1AC206F46}" type="parTrans" cxnId="{D6FB6217-CF21-4209-AEA3-F664660512F1}">
      <dgm:prSet/>
      <dgm:spPr/>
      <dgm:t>
        <a:bodyPr/>
        <a:lstStyle/>
        <a:p>
          <a:endParaRPr lang="en-US"/>
        </a:p>
      </dgm:t>
    </dgm:pt>
    <dgm:pt modelId="{74B2F9EC-2301-4719-9370-E1D77C4C4962}" type="sibTrans" cxnId="{D6FB6217-CF21-4209-AEA3-F664660512F1}">
      <dgm:prSet/>
      <dgm:spPr/>
      <dgm:t>
        <a:bodyPr/>
        <a:lstStyle/>
        <a:p>
          <a:endParaRPr lang="en-US"/>
        </a:p>
      </dgm:t>
    </dgm:pt>
    <dgm:pt modelId="{32E87609-180A-40B4-9C0D-5422AF05DD1B}">
      <dgm:prSet phldrT="[Text]"/>
      <dgm:spPr/>
      <dgm:t>
        <a:bodyPr/>
        <a:lstStyle/>
        <a:p>
          <a:r>
            <a:rPr lang="en-US" dirty="0"/>
            <a:t>Plan and prioritize</a:t>
          </a:r>
        </a:p>
      </dgm:t>
    </dgm:pt>
    <dgm:pt modelId="{F4994332-4B28-4179-91D1-B3656E1EECE7}" type="parTrans" cxnId="{CDE78EE0-AF4E-4024-84E1-B413CC6BAC16}">
      <dgm:prSet/>
      <dgm:spPr/>
      <dgm:t>
        <a:bodyPr/>
        <a:lstStyle/>
        <a:p>
          <a:endParaRPr lang="en-US"/>
        </a:p>
      </dgm:t>
    </dgm:pt>
    <dgm:pt modelId="{C54151A6-E19C-4D3F-85CB-11B169422A42}" type="sibTrans" cxnId="{CDE78EE0-AF4E-4024-84E1-B413CC6BAC16}">
      <dgm:prSet/>
      <dgm:spPr/>
      <dgm:t>
        <a:bodyPr/>
        <a:lstStyle/>
        <a:p>
          <a:endParaRPr lang="en-US"/>
        </a:p>
      </dgm:t>
    </dgm:pt>
    <dgm:pt modelId="{BE12EBF5-6FF7-41E0-BD13-D0C6BE74E623}">
      <dgm:prSet phldrT="[Text]"/>
      <dgm:spPr/>
      <dgm:t>
        <a:bodyPr/>
        <a:lstStyle/>
        <a:p>
          <a:r>
            <a:rPr lang="en-US" dirty="0"/>
            <a:t>Control and Report</a:t>
          </a:r>
        </a:p>
      </dgm:t>
    </dgm:pt>
    <dgm:pt modelId="{C06264A3-92F5-4DF6-9ECC-F3A1C40724FD}" type="parTrans" cxnId="{80E6A154-47E7-4D9A-AB7A-F730DA3F4915}">
      <dgm:prSet/>
      <dgm:spPr/>
      <dgm:t>
        <a:bodyPr/>
        <a:lstStyle/>
        <a:p>
          <a:endParaRPr lang="en-US"/>
        </a:p>
      </dgm:t>
    </dgm:pt>
    <dgm:pt modelId="{E867C97F-124A-4D60-91C9-5D8442983B97}" type="sibTrans" cxnId="{80E6A154-47E7-4D9A-AB7A-F730DA3F4915}">
      <dgm:prSet/>
      <dgm:spPr/>
      <dgm:t>
        <a:bodyPr/>
        <a:lstStyle/>
        <a:p>
          <a:endParaRPr lang="en-US"/>
        </a:p>
      </dgm:t>
    </dgm:pt>
    <dgm:pt modelId="{5454651A-74F1-4227-AAAC-6DA6C0FBE04F}">
      <dgm:prSet phldrT="[Text]"/>
      <dgm:spPr/>
      <dgm:t>
        <a:bodyPr/>
        <a:lstStyle/>
        <a:p>
          <a:r>
            <a:rPr lang="en-US" dirty="0"/>
            <a:t>Monitor</a:t>
          </a:r>
        </a:p>
      </dgm:t>
    </dgm:pt>
    <dgm:pt modelId="{94D05B25-A758-4875-98EB-0CB0F04628AF}" type="parTrans" cxnId="{FC32D43A-7312-46C3-BA10-4768B319F158}">
      <dgm:prSet/>
      <dgm:spPr/>
      <dgm:t>
        <a:bodyPr/>
        <a:lstStyle/>
        <a:p>
          <a:endParaRPr lang="en-US"/>
        </a:p>
      </dgm:t>
    </dgm:pt>
    <dgm:pt modelId="{74D07C80-BF2B-4130-BF6E-4A9F673AE07E}" type="sibTrans" cxnId="{FC32D43A-7312-46C3-BA10-4768B319F158}">
      <dgm:prSet/>
      <dgm:spPr/>
      <dgm:t>
        <a:bodyPr/>
        <a:lstStyle/>
        <a:p>
          <a:endParaRPr lang="en-US"/>
        </a:p>
      </dgm:t>
    </dgm:pt>
    <dgm:pt modelId="{8EEFB818-BADD-4143-AD12-BF7F86C74BB1}">
      <dgm:prSet phldrT="[Text]"/>
      <dgm:spPr/>
      <dgm:t>
        <a:bodyPr/>
        <a:lstStyle/>
        <a:p>
          <a:r>
            <a:rPr lang="en-US" dirty="0"/>
            <a:t>Identify</a:t>
          </a:r>
        </a:p>
      </dgm:t>
    </dgm:pt>
    <dgm:pt modelId="{2E640261-3054-4582-8515-0C02A2C043E7}" type="parTrans" cxnId="{1A7E7B41-771B-498B-B083-21FFCF7FAECE}">
      <dgm:prSet/>
      <dgm:spPr/>
      <dgm:t>
        <a:bodyPr/>
        <a:lstStyle/>
        <a:p>
          <a:endParaRPr lang="en-US"/>
        </a:p>
      </dgm:t>
    </dgm:pt>
    <dgm:pt modelId="{081DA28A-D0AD-44F2-9A9F-D9CDB71ACA50}" type="sibTrans" cxnId="{1A7E7B41-771B-498B-B083-21FFCF7FAECE}">
      <dgm:prSet/>
      <dgm:spPr/>
      <dgm:t>
        <a:bodyPr/>
        <a:lstStyle/>
        <a:p>
          <a:endParaRPr lang="en-US"/>
        </a:p>
      </dgm:t>
    </dgm:pt>
    <dgm:pt modelId="{2BC6653C-B7C5-42D3-A82A-F2BDC8B6BB0C}" type="pres">
      <dgm:prSet presAssocID="{7C232329-8394-4C74-87CD-7608EB79DF47}" presName="cycle" presStyleCnt="0">
        <dgm:presLayoutVars>
          <dgm:dir/>
          <dgm:resizeHandles val="exact"/>
        </dgm:presLayoutVars>
      </dgm:prSet>
      <dgm:spPr/>
    </dgm:pt>
    <dgm:pt modelId="{0C435B80-4B98-436A-8A01-AFA6A9A8F08F}" type="pres">
      <dgm:prSet presAssocID="{C3F7D281-C676-49EC-A47D-C9787A6C2E79}" presName="node" presStyleLbl="node1" presStyleIdx="0" presStyleCnt="5">
        <dgm:presLayoutVars>
          <dgm:bulletEnabled val="1"/>
        </dgm:presLayoutVars>
      </dgm:prSet>
      <dgm:spPr/>
    </dgm:pt>
    <dgm:pt modelId="{3DE9345E-6AA1-4F62-BA15-9DFEE58C9E9B}" type="pres">
      <dgm:prSet presAssocID="{74B2F9EC-2301-4719-9370-E1D77C4C4962}" presName="sibTrans" presStyleLbl="sibTrans2D1" presStyleIdx="0" presStyleCnt="5"/>
      <dgm:spPr/>
    </dgm:pt>
    <dgm:pt modelId="{012D4EC1-CBBE-407B-8497-2692EA1B48DC}" type="pres">
      <dgm:prSet presAssocID="{74B2F9EC-2301-4719-9370-E1D77C4C4962}" presName="connectorText" presStyleLbl="sibTrans2D1" presStyleIdx="0" presStyleCnt="5"/>
      <dgm:spPr/>
    </dgm:pt>
    <dgm:pt modelId="{CB147941-A3C7-49C0-838E-C1A0C5713055}" type="pres">
      <dgm:prSet presAssocID="{32E87609-180A-40B4-9C0D-5422AF05DD1B}" presName="node" presStyleLbl="node1" presStyleIdx="1" presStyleCnt="5">
        <dgm:presLayoutVars>
          <dgm:bulletEnabled val="1"/>
        </dgm:presLayoutVars>
      </dgm:prSet>
      <dgm:spPr/>
    </dgm:pt>
    <dgm:pt modelId="{4FE14DC6-571B-43C5-8FC0-F06443AD982A}" type="pres">
      <dgm:prSet presAssocID="{C54151A6-E19C-4D3F-85CB-11B169422A42}" presName="sibTrans" presStyleLbl="sibTrans2D1" presStyleIdx="1" presStyleCnt="5"/>
      <dgm:spPr/>
    </dgm:pt>
    <dgm:pt modelId="{875A87FA-7720-44C1-8941-D86923C4F159}" type="pres">
      <dgm:prSet presAssocID="{C54151A6-E19C-4D3F-85CB-11B169422A42}" presName="connectorText" presStyleLbl="sibTrans2D1" presStyleIdx="1" presStyleCnt="5"/>
      <dgm:spPr/>
    </dgm:pt>
    <dgm:pt modelId="{079B3C62-6D8B-4BF6-9720-1493A57379CC}" type="pres">
      <dgm:prSet presAssocID="{BE12EBF5-6FF7-41E0-BD13-D0C6BE74E623}" presName="node" presStyleLbl="node1" presStyleIdx="2" presStyleCnt="5">
        <dgm:presLayoutVars>
          <dgm:bulletEnabled val="1"/>
        </dgm:presLayoutVars>
      </dgm:prSet>
      <dgm:spPr/>
    </dgm:pt>
    <dgm:pt modelId="{2FFE53AD-3C00-49DC-8884-5B304AF2B758}" type="pres">
      <dgm:prSet presAssocID="{E867C97F-124A-4D60-91C9-5D8442983B97}" presName="sibTrans" presStyleLbl="sibTrans2D1" presStyleIdx="2" presStyleCnt="5"/>
      <dgm:spPr/>
    </dgm:pt>
    <dgm:pt modelId="{00D26D13-57A1-45E2-869D-2E9B8B3DC8D3}" type="pres">
      <dgm:prSet presAssocID="{E867C97F-124A-4D60-91C9-5D8442983B97}" presName="connectorText" presStyleLbl="sibTrans2D1" presStyleIdx="2" presStyleCnt="5"/>
      <dgm:spPr/>
    </dgm:pt>
    <dgm:pt modelId="{C8ED6BC1-93EA-46E4-88F8-E9AC93B8CB6F}" type="pres">
      <dgm:prSet presAssocID="{5454651A-74F1-4227-AAAC-6DA6C0FBE04F}" presName="node" presStyleLbl="node1" presStyleIdx="3" presStyleCnt="5">
        <dgm:presLayoutVars>
          <dgm:bulletEnabled val="1"/>
        </dgm:presLayoutVars>
      </dgm:prSet>
      <dgm:spPr/>
    </dgm:pt>
    <dgm:pt modelId="{9561201A-0349-4701-B5C7-7C39C347A646}" type="pres">
      <dgm:prSet presAssocID="{74D07C80-BF2B-4130-BF6E-4A9F673AE07E}" presName="sibTrans" presStyleLbl="sibTrans2D1" presStyleIdx="3" presStyleCnt="5"/>
      <dgm:spPr/>
    </dgm:pt>
    <dgm:pt modelId="{6B188277-161D-456B-B88F-495E8C50066C}" type="pres">
      <dgm:prSet presAssocID="{74D07C80-BF2B-4130-BF6E-4A9F673AE07E}" presName="connectorText" presStyleLbl="sibTrans2D1" presStyleIdx="3" presStyleCnt="5"/>
      <dgm:spPr/>
    </dgm:pt>
    <dgm:pt modelId="{6AB7C21A-D5E0-48BA-B98A-2DEBAD7C7E4D}" type="pres">
      <dgm:prSet presAssocID="{8EEFB818-BADD-4143-AD12-BF7F86C74BB1}" presName="node" presStyleLbl="node1" presStyleIdx="4" presStyleCnt="5">
        <dgm:presLayoutVars>
          <dgm:bulletEnabled val="1"/>
        </dgm:presLayoutVars>
      </dgm:prSet>
      <dgm:spPr/>
    </dgm:pt>
    <dgm:pt modelId="{BEE3C24D-2B9B-46E5-80A4-C54BCD2769D2}" type="pres">
      <dgm:prSet presAssocID="{081DA28A-D0AD-44F2-9A9F-D9CDB71ACA50}" presName="sibTrans" presStyleLbl="sibTrans2D1" presStyleIdx="4" presStyleCnt="5"/>
      <dgm:spPr/>
    </dgm:pt>
    <dgm:pt modelId="{5484622C-F8B8-4A27-904F-472978F0E31A}" type="pres">
      <dgm:prSet presAssocID="{081DA28A-D0AD-44F2-9A9F-D9CDB71ACA50}" presName="connectorText" presStyleLbl="sibTrans2D1" presStyleIdx="4" presStyleCnt="5"/>
      <dgm:spPr/>
    </dgm:pt>
  </dgm:ptLst>
  <dgm:cxnLst>
    <dgm:cxn modelId="{6ABED503-BED4-4CA9-A457-F5178C84B957}" type="presOf" srcId="{74D07C80-BF2B-4130-BF6E-4A9F673AE07E}" destId="{6B188277-161D-456B-B88F-495E8C50066C}" srcOrd="1" destOrd="0" presId="urn:microsoft.com/office/officeart/2005/8/layout/cycle2"/>
    <dgm:cxn modelId="{D678D20E-C3E6-44BF-B63A-6F1245D483E2}" type="presOf" srcId="{081DA28A-D0AD-44F2-9A9F-D9CDB71ACA50}" destId="{5484622C-F8B8-4A27-904F-472978F0E31A}" srcOrd="1" destOrd="0" presId="urn:microsoft.com/office/officeart/2005/8/layout/cycle2"/>
    <dgm:cxn modelId="{D6FB6217-CF21-4209-AEA3-F664660512F1}" srcId="{7C232329-8394-4C74-87CD-7608EB79DF47}" destId="{C3F7D281-C676-49EC-A47D-C9787A6C2E79}" srcOrd="0" destOrd="0" parTransId="{49AB5F0E-E9AF-4F12-867F-FAC1AC206F46}" sibTransId="{74B2F9EC-2301-4719-9370-E1D77C4C4962}"/>
    <dgm:cxn modelId="{BEE61D18-DC0B-4E8E-B779-25ADC72580BB}" type="presOf" srcId="{081DA28A-D0AD-44F2-9A9F-D9CDB71ACA50}" destId="{BEE3C24D-2B9B-46E5-80A4-C54BCD2769D2}" srcOrd="0" destOrd="0" presId="urn:microsoft.com/office/officeart/2005/8/layout/cycle2"/>
    <dgm:cxn modelId="{F5A08C18-668A-4A6A-815D-6035DAC16F17}" type="presOf" srcId="{C3F7D281-C676-49EC-A47D-C9787A6C2E79}" destId="{0C435B80-4B98-436A-8A01-AFA6A9A8F08F}" srcOrd="0" destOrd="0" presId="urn:microsoft.com/office/officeart/2005/8/layout/cycle2"/>
    <dgm:cxn modelId="{6614B42A-A3AA-4A7C-8097-C217F7F07F75}" type="presOf" srcId="{7C232329-8394-4C74-87CD-7608EB79DF47}" destId="{2BC6653C-B7C5-42D3-A82A-F2BDC8B6BB0C}" srcOrd="0" destOrd="0" presId="urn:microsoft.com/office/officeart/2005/8/layout/cycle2"/>
    <dgm:cxn modelId="{DFE0E430-2D2E-4E00-94BE-E67164DD4CB8}" type="presOf" srcId="{8EEFB818-BADD-4143-AD12-BF7F86C74BB1}" destId="{6AB7C21A-D5E0-48BA-B98A-2DEBAD7C7E4D}" srcOrd="0" destOrd="0" presId="urn:microsoft.com/office/officeart/2005/8/layout/cycle2"/>
    <dgm:cxn modelId="{FC32D43A-7312-46C3-BA10-4768B319F158}" srcId="{7C232329-8394-4C74-87CD-7608EB79DF47}" destId="{5454651A-74F1-4227-AAAC-6DA6C0FBE04F}" srcOrd="3" destOrd="0" parTransId="{94D05B25-A758-4875-98EB-0CB0F04628AF}" sibTransId="{74D07C80-BF2B-4130-BF6E-4A9F673AE07E}"/>
    <dgm:cxn modelId="{1A7E7B41-771B-498B-B083-21FFCF7FAECE}" srcId="{7C232329-8394-4C74-87CD-7608EB79DF47}" destId="{8EEFB818-BADD-4143-AD12-BF7F86C74BB1}" srcOrd="4" destOrd="0" parTransId="{2E640261-3054-4582-8515-0C02A2C043E7}" sibTransId="{081DA28A-D0AD-44F2-9A9F-D9CDB71ACA50}"/>
    <dgm:cxn modelId="{4BC63C48-5E54-405D-A7CB-A0D1CE074AAC}" type="presOf" srcId="{C54151A6-E19C-4D3F-85CB-11B169422A42}" destId="{875A87FA-7720-44C1-8941-D86923C4F159}" srcOrd="1" destOrd="0" presId="urn:microsoft.com/office/officeart/2005/8/layout/cycle2"/>
    <dgm:cxn modelId="{177BED4E-A417-420B-8D1A-CC47DACD1BAE}" type="presOf" srcId="{5454651A-74F1-4227-AAAC-6DA6C0FBE04F}" destId="{C8ED6BC1-93EA-46E4-88F8-E9AC93B8CB6F}" srcOrd="0" destOrd="0" presId="urn:microsoft.com/office/officeart/2005/8/layout/cycle2"/>
    <dgm:cxn modelId="{13FB4C51-CFF7-41BE-81D3-ECEA1671E8BC}" type="presOf" srcId="{E867C97F-124A-4D60-91C9-5D8442983B97}" destId="{00D26D13-57A1-45E2-869D-2E9B8B3DC8D3}" srcOrd="1" destOrd="0" presId="urn:microsoft.com/office/officeart/2005/8/layout/cycle2"/>
    <dgm:cxn modelId="{80E6A154-47E7-4D9A-AB7A-F730DA3F4915}" srcId="{7C232329-8394-4C74-87CD-7608EB79DF47}" destId="{BE12EBF5-6FF7-41E0-BD13-D0C6BE74E623}" srcOrd="2" destOrd="0" parTransId="{C06264A3-92F5-4DF6-9ECC-F3A1C40724FD}" sibTransId="{E867C97F-124A-4D60-91C9-5D8442983B97}"/>
    <dgm:cxn modelId="{5EE9FE75-003F-4E20-A564-E2C418798641}" type="presOf" srcId="{74D07C80-BF2B-4130-BF6E-4A9F673AE07E}" destId="{9561201A-0349-4701-B5C7-7C39C347A646}" srcOrd="0" destOrd="0" presId="urn:microsoft.com/office/officeart/2005/8/layout/cycle2"/>
    <dgm:cxn modelId="{D4BEC581-262C-4F68-A086-C1089AA02A6C}" type="presOf" srcId="{74B2F9EC-2301-4719-9370-E1D77C4C4962}" destId="{3DE9345E-6AA1-4F62-BA15-9DFEE58C9E9B}" srcOrd="0" destOrd="0" presId="urn:microsoft.com/office/officeart/2005/8/layout/cycle2"/>
    <dgm:cxn modelId="{68C57182-BA00-40D6-B3CF-7C0FD8F7B26D}" type="presOf" srcId="{32E87609-180A-40B4-9C0D-5422AF05DD1B}" destId="{CB147941-A3C7-49C0-838E-C1A0C5713055}" srcOrd="0" destOrd="0" presId="urn:microsoft.com/office/officeart/2005/8/layout/cycle2"/>
    <dgm:cxn modelId="{7FE5D4B7-E1C2-4647-9AE3-C88D4E021074}" type="presOf" srcId="{C54151A6-E19C-4D3F-85CB-11B169422A42}" destId="{4FE14DC6-571B-43C5-8FC0-F06443AD982A}" srcOrd="0" destOrd="0" presId="urn:microsoft.com/office/officeart/2005/8/layout/cycle2"/>
    <dgm:cxn modelId="{B08888C2-8446-4CEC-837B-99D788F687F8}" type="presOf" srcId="{BE12EBF5-6FF7-41E0-BD13-D0C6BE74E623}" destId="{079B3C62-6D8B-4BF6-9720-1493A57379CC}" srcOrd="0" destOrd="0" presId="urn:microsoft.com/office/officeart/2005/8/layout/cycle2"/>
    <dgm:cxn modelId="{A40D3FDA-B827-4840-917B-F10B76A2034F}" type="presOf" srcId="{E867C97F-124A-4D60-91C9-5D8442983B97}" destId="{2FFE53AD-3C00-49DC-8884-5B304AF2B758}" srcOrd="0" destOrd="0" presId="urn:microsoft.com/office/officeart/2005/8/layout/cycle2"/>
    <dgm:cxn modelId="{1F7B13DE-DAD7-49DA-B84A-82201992F6D3}" type="presOf" srcId="{74B2F9EC-2301-4719-9370-E1D77C4C4962}" destId="{012D4EC1-CBBE-407B-8497-2692EA1B48DC}" srcOrd="1" destOrd="0" presId="urn:microsoft.com/office/officeart/2005/8/layout/cycle2"/>
    <dgm:cxn modelId="{CDE78EE0-AF4E-4024-84E1-B413CC6BAC16}" srcId="{7C232329-8394-4C74-87CD-7608EB79DF47}" destId="{32E87609-180A-40B4-9C0D-5422AF05DD1B}" srcOrd="1" destOrd="0" parTransId="{F4994332-4B28-4179-91D1-B3656E1EECE7}" sibTransId="{C54151A6-E19C-4D3F-85CB-11B169422A42}"/>
    <dgm:cxn modelId="{712D840E-3C43-4F1C-91BA-90D56D3C25A6}" type="presParOf" srcId="{2BC6653C-B7C5-42D3-A82A-F2BDC8B6BB0C}" destId="{0C435B80-4B98-436A-8A01-AFA6A9A8F08F}" srcOrd="0" destOrd="0" presId="urn:microsoft.com/office/officeart/2005/8/layout/cycle2"/>
    <dgm:cxn modelId="{5CA5EFE6-673D-4428-B0C9-B4E67BBD26FE}" type="presParOf" srcId="{2BC6653C-B7C5-42D3-A82A-F2BDC8B6BB0C}" destId="{3DE9345E-6AA1-4F62-BA15-9DFEE58C9E9B}" srcOrd="1" destOrd="0" presId="urn:microsoft.com/office/officeart/2005/8/layout/cycle2"/>
    <dgm:cxn modelId="{5D1AB4DA-52EF-42B1-A317-9E37266B715C}" type="presParOf" srcId="{3DE9345E-6AA1-4F62-BA15-9DFEE58C9E9B}" destId="{012D4EC1-CBBE-407B-8497-2692EA1B48DC}" srcOrd="0" destOrd="0" presId="urn:microsoft.com/office/officeart/2005/8/layout/cycle2"/>
    <dgm:cxn modelId="{A2681052-2C53-4A17-BF05-B15BF0773B04}" type="presParOf" srcId="{2BC6653C-B7C5-42D3-A82A-F2BDC8B6BB0C}" destId="{CB147941-A3C7-49C0-838E-C1A0C5713055}" srcOrd="2" destOrd="0" presId="urn:microsoft.com/office/officeart/2005/8/layout/cycle2"/>
    <dgm:cxn modelId="{89B692DD-0737-4675-BFBB-466A6F5C0D5D}" type="presParOf" srcId="{2BC6653C-B7C5-42D3-A82A-F2BDC8B6BB0C}" destId="{4FE14DC6-571B-43C5-8FC0-F06443AD982A}" srcOrd="3" destOrd="0" presId="urn:microsoft.com/office/officeart/2005/8/layout/cycle2"/>
    <dgm:cxn modelId="{FD4E5342-A438-4857-8A13-D40ABE63BE48}" type="presParOf" srcId="{4FE14DC6-571B-43C5-8FC0-F06443AD982A}" destId="{875A87FA-7720-44C1-8941-D86923C4F159}" srcOrd="0" destOrd="0" presId="urn:microsoft.com/office/officeart/2005/8/layout/cycle2"/>
    <dgm:cxn modelId="{4BF471EB-CCC5-468D-861A-1A17C891F3DA}" type="presParOf" srcId="{2BC6653C-B7C5-42D3-A82A-F2BDC8B6BB0C}" destId="{079B3C62-6D8B-4BF6-9720-1493A57379CC}" srcOrd="4" destOrd="0" presId="urn:microsoft.com/office/officeart/2005/8/layout/cycle2"/>
    <dgm:cxn modelId="{4C2B870D-2940-4DFF-9818-BE25CEFE4068}" type="presParOf" srcId="{2BC6653C-B7C5-42D3-A82A-F2BDC8B6BB0C}" destId="{2FFE53AD-3C00-49DC-8884-5B304AF2B758}" srcOrd="5" destOrd="0" presId="urn:microsoft.com/office/officeart/2005/8/layout/cycle2"/>
    <dgm:cxn modelId="{E567B4E7-D5E7-4D08-804B-0B22145A262C}" type="presParOf" srcId="{2FFE53AD-3C00-49DC-8884-5B304AF2B758}" destId="{00D26D13-57A1-45E2-869D-2E9B8B3DC8D3}" srcOrd="0" destOrd="0" presId="urn:microsoft.com/office/officeart/2005/8/layout/cycle2"/>
    <dgm:cxn modelId="{9DBCB2E3-311E-4318-B908-F56D44360800}" type="presParOf" srcId="{2BC6653C-B7C5-42D3-A82A-F2BDC8B6BB0C}" destId="{C8ED6BC1-93EA-46E4-88F8-E9AC93B8CB6F}" srcOrd="6" destOrd="0" presId="urn:microsoft.com/office/officeart/2005/8/layout/cycle2"/>
    <dgm:cxn modelId="{8287BDE9-5681-4FB3-8DFD-AAFC9904B776}" type="presParOf" srcId="{2BC6653C-B7C5-42D3-A82A-F2BDC8B6BB0C}" destId="{9561201A-0349-4701-B5C7-7C39C347A646}" srcOrd="7" destOrd="0" presId="urn:microsoft.com/office/officeart/2005/8/layout/cycle2"/>
    <dgm:cxn modelId="{439FB63E-79D2-4A75-9DFC-2071AAD98212}" type="presParOf" srcId="{9561201A-0349-4701-B5C7-7C39C347A646}" destId="{6B188277-161D-456B-B88F-495E8C50066C}" srcOrd="0" destOrd="0" presId="urn:microsoft.com/office/officeart/2005/8/layout/cycle2"/>
    <dgm:cxn modelId="{9DD07BD9-9FBA-449C-9F91-DCABEAC92981}" type="presParOf" srcId="{2BC6653C-B7C5-42D3-A82A-F2BDC8B6BB0C}" destId="{6AB7C21A-D5E0-48BA-B98A-2DEBAD7C7E4D}" srcOrd="8" destOrd="0" presId="urn:microsoft.com/office/officeart/2005/8/layout/cycle2"/>
    <dgm:cxn modelId="{9A38CDF2-F208-45DB-9BB3-514EC91F988D}" type="presParOf" srcId="{2BC6653C-B7C5-42D3-A82A-F2BDC8B6BB0C}" destId="{BEE3C24D-2B9B-46E5-80A4-C54BCD2769D2}" srcOrd="9" destOrd="0" presId="urn:microsoft.com/office/officeart/2005/8/layout/cycle2"/>
    <dgm:cxn modelId="{F420D304-C4A0-4BD9-8D50-B9EF3D89417A}" type="presParOf" srcId="{BEE3C24D-2B9B-46E5-80A4-C54BCD2769D2}" destId="{5484622C-F8B8-4A27-904F-472978F0E31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C7D33D-EFC9-40F3-80B6-286BA0FC60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58A93AD-DCC8-4297-80A2-C349AC537E1C}">
      <dgm:prSet phldrT="[Text]"/>
      <dgm:spPr/>
      <dgm:t>
        <a:bodyPr/>
        <a:lstStyle/>
        <a:p>
          <a:r>
            <a:rPr lang="en-US" dirty="0"/>
            <a:t>PI Receives the IB sent by sponsor via email</a:t>
          </a:r>
        </a:p>
      </dgm:t>
    </dgm:pt>
    <dgm:pt modelId="{61C3EE0E-CD64-4101-A3FA-D08652E37AAF}" type="parTrans" cxnId="{50FCBF1D-A3FA-4B67-AFDD-47975B2D5E1E}">
      <dgm:prSet/>
      <dgm:spPr/>
      <dgm:t>
        <a:bodyPr/>
        <a:lstStyle/>
        <a:p>
          <a:endParaRPr lang="en-US"/>
        </a:p>
      </dgm:t>
    </dgm:pt>
    <dgm:pt modelId="{F3027D62-6396-42A0-995D-4EB72C79AE9A}" type="sibTrans" cxnId="{50FCBF1D-A3FA-4B67-AFDD-47975B2D5E1E}">
      <dgm:prSet/>
      <dgm:spPr/>
      <dgm:t>
        <a:bodyPr/>
        <a:lstStyle/>
        <a:p>
          <a:endParaRPr lang="en-US"/>
        </a:p>
      </dgm:t>
    </dgm:pt>
    <dgm:pt modelId="{256F6C74-BE0D-497D-B1AB-A4620AEBF459}">
      <dgm:prSet phldrT="[Text]"/>
      <dgm:spPr/>
      <dgm:t>
        <a:bodyPr/>
        <a:lstStyle/>
        <a:p>
          <a:r>
            <a:rPr lang="en-US" dirty="0"/>
            <a:t>PI Review the IB- New Risks or Increase in other risks</a:t>
          </a:r>
        </a:p>
      </dgm:t>
    </dgm:pt>
    <dgm:pt modelId="{429CE9DC-83DC-4DB5-9BEB-3EA3A2B504BB}" type="parTrans" cxnId="{EF7ED7CE-2516-4A8D-83C8-643081114121}">
      <dgm:prSet/>
      <dgm:spPr/>
      <dgm:t>
        <a:bodyPr/>
        <a:lstStyle/>
        <a:p>
          <a:endParaRPr lang="en-US"/>
        </a:p>
      </dgm:t>
    </dgm:pt>
    <dgm:pt modelId="{0B973FE2-4AFF-46C7-9388-C939F1FD1B08}" type="sibTrans" cxnId="{EF7ED7CE-2516-4A8D-83C8-643081114121}">
      <dgm:prSet/>
      <dgm:spPr/>
      <dgm:t>
        <a:bodyPr/>
        <a:lstStyle/>
        <a:p>
          <a:endParaRPr lang="en-US"/>
        </a:p>
      </dgm:t>
    </dgm:pt>
    <dgm:pt modelId="{AC1B7EF4-018F-49BE-BB0A-DB7C7F2FA4CE}">
      <dgm:prSet phldrT="[Text]"/>
      <dgm:spPr/>
      <dgm:t>
        <a:bodyPr/>
        <a:lstStyle/>
        <a:p>
          <a:r>
            <a:rPr lang="en-US" dirty="0"/>
            <a:t>PI forward IB within 24 </a:t>
          </a:r>
          <a:r>
            <a:rPr lang="en-US" dirty="0" err="1"/>
            <a:t>hr</a:t>
          </a:r>
          <a:r>
            <a:rPr lang="en-US" dirty="0"/>
            <a:t> to IND specialist and </a:t>
          </a:r>
          <a:r>
            <a:rPr lang="en-US" dirty="0" err="1"/>
            <a:t>Reg</a:t>
          </a:r>
          <a:r>
            <a:rPr lang="en-US" dirty="0"/>
            <a:t> </a:t>
          </a:r>
          <a:r>
            <a:rPr lang="en-US" dirty="0" err="1"/>
            <a:t>Dept</a:t>
          </a:r>
          <a:endParaRPr lang="en-US" dirty="0"/>
        </a:p>
      </dgm:t>
    </dgm:pt>
    <dgm:pt modelId="{54D59912-54A6-4F02-B737-37C721E92257}" type="parTrans" cxnId="{EC6B9E88-C390-487B-A7EC-EC8F7900DB61}">
      <dgm:prSet/>
      <dgm:spPr/>
      <dgm:t>
        <a:bodyPr/>
        <a:lstStyle/>
        <a:p>
          <a:endParaRPr lang="en-US"/>
        </a:p>
      </dgm:t>
    </dgm:pt>
    <dgm:pt modelId="{06E29764-06C9-4B11-8847-81CD2B9F9A00}" type="sibTrans" cxnId="{EC6B9E88-C390-487B-A7EC-EC8F7900DB61}">
      <dgm:prSet/>
      <dgm:spPr/>
      <dgm:t>
        <a:bodyPr/>
        <a:lstStyle/>
        <a:p>
          <a:endParaRPr lang="en-US"/>
        </a:p>
      </dgm:t>
    </dgm:pt>
    <dgm:pt modelId="{15C10EE1-53C3-4F66-96B3-9AE3880390A9}">
      <dgm:prSet/>
      <dgm:spPr/>
      <dgm:t>
        <a:bodyPr/>
        <a:lstStyle/>
        <a:p>
          <a:r>
            <a:rPr lang="en-US" dirty="0"/>
            <a:t>FDA provides IND Approval or IND Exemption</a:t>
          </a:r>
        </a:p>
      </dgm:t>
    </dgm:pt>
    <dgm:pt modelId="{549D8CC8-E776-4EC2-936A-1380F405DC14}" type="parTrans" cxnId="{05B3CAB7-ABA3-4F96-9434-101D98207604}">
      <dgm:prSet/>
      <dgm:spPr/>
      <dgm:t>
        <a:bodyPr/>
        <a:lstStyle/>
        <a:p>
          <a:endParaRPr lang="en-US"/>
        </a:p>
      </dgm:t>
    </dgm:pt>
    <dgm:pt modelId="{4FF16BDF-9567-47C3-97DF-53F64143DADF}" type="sibTrans" cxnId="{05B3CAB7-ABA3-4F96-9434-101D98207604}">
      <dgm:prSet/>
      <dgm:spPr/>
      <dgm:t>
        <a:bodyPr/>
        <a:lstStyle/>
        <a:p>
          <a:endParaRPr lang="en-US"/>
        </a:p>
      </dgm:t>
    </dgm:pt>
    <dgm:pt modelId="{053D0731-E64E-4BF0-905C-BDA8B631A500}">
      <dgm:prSet/>
      <dgm:spPr/>
      <dgm:t>
        <a:bodyPr/>
        <a:lstStyle/>
        <a:p>
          <a:r>
            <a:rPr lang="en-US" dirty="0"/>
            <a:t>IND Specialist/ </a:t>
          </a:r>
          <a:r>
            <a:rPr lang="en-US" dirty="0" err="1"/>
            <a:t>Reg</a:t>
          </a:r>
          <a:r>
            <a:rPr lang="en-US" dirty="0"/>
            <a:t> </a:t>
          </a:r>
          <a:r>
            <a:rPr lang="en-US" dirty="0" err="1"/>
            <a:t>Dept</a:t>
          </a:r>
          <a:r>
            <a:rPr lang="en-US" dirty="0"/>
            <a:t>  submit to the IRB 10 days</a:t>
          </a:r>
        </a:p>
      </dgm:t>
    </dgm:pt>
    <dgm:pt modelId="{C62DA584-7A33-4962-871B-20FEAEE53B11}" type="parTrans" cxnId="{C74644CB-C354-489B-A755-0ED1CFB01DC6}">
      <dgm:prSet/>
      <dgm:spPr/>
      <dgm:t>
        <a:bodyPr/>
        <a:lstStyle/>
        <a:p>
          <a:endParaRPr lang="en-US"/>
        </a:p>
      </dgm:t>
    </dgm:pt>
    <dgm:pt modelId="{8A2D3D36-39B0-485A-8F36-7468C0B58490}" type="sibTrans" cxnId="{C74644CB-C354-489B-A755-0ED1CFB01DC6}">
      <dgm:prSet/>
      <dgm:spPr/>
      <dgm:t>
        <a:bodyPr/>
        <a:lstStyle/>
        <a:p>
          <a:endParaRPr lang="en-US"/>
        </a:p>
      </dgm:t>
    </dgm:pt>
    <dgm:pt modelId="{9BC6E74A-22B7-4980-A092-445502A4B216}">
      <dgm:prSet phldrT="[Text]"/>
      <dgm:spPr/>
      <dgm:t>
        <a:bodyPr/>
        <a:lstStyle/>
        <a:p>
          <a:r>
            <a:rPr lang="en-US" dirty="0" err="1"/>
            <a:t>Reg</a:t>
          </a:r>
          <a:r>
            <a:rPr lang="en-US" dirty="0"/>
            <a:t> </a:t>
          </a:r>
          <a:r>
            <a:rPr lang="en-US" dirty="0" err="1"/>
            <a:t>Dept</a:t>
          </a:r>
          <a:r>
            <a:rPr lang="en-US" dirty="0"/>
            <a:t> Amends the ICF </a:t>
          </a:r>
        </a:p>
        <a:p>
          <a:r>
            <a:rPr lang="en-US" dirty="0"/>
            <a:t>30 days </a:t>
          </a:r>
        </a:p>
      </dgm:t>
    </dgm:pt>
    <dgm:pt modelId="{02D578B6-9E23-45FA-93F0-8A4956F58554}" type="parTrans" cxnId="{8C102F39-D2BA-4F42-AC11-47D5EDDDADD3}">
      <dgm:prSet/>
      <dgm:spPr/>
      <dgm:t>
        <a:bodyPr/>
        <a:lstStyle/>
        <a:p>
          <a:endParaRPr lang="en-US"/>
        </a:p>
      </dgm:t>
    </dgm:pt>
    <dgm:pt modelId="{F092286D-03FE-43EF-8796-14A2024958B7}" type="sibTrans" cxnId="{8C102F39-D2BA-4F42-AC11-47D5EDDDADD3}">
      <dgm:prSet/>
      <dgm:spPr/>
      <dgm:t>
        <a:bodyPr/>
        <a:lstStyle/>
        <a:p>
          <a:endParaRPr lang="en-US"/>
        </a:p>
      </dgm:t>
    </dgm:pt>
    <dgm:pt modelId="{974AD557-D9E7-4818-AD83-DFC182DC7263}">
      <dgm:prSet phldrT="[Text]"/>
      <dgm:spPr/>
      <dgm:t>
        <a:bodyPr/>
        <a:lstStyle/>
        <a:p>
          <a:r>
            <a:rPr lang="en-US" dirty="0"/>
            <a:t>PI &amp; CRC</a:t>
          </a:r>
        </a:p>
        <a:p>
          <a:r>
            <a:rPr lang="en-US" dirty="0"/>
            <a:t>Discuss the new risks with the participant and  re-consent subjects</a:t>
          </a:r>
        </a:p>
      </dgm:t>
    </dgm:pt>
    <dgm:pt modelId="{DCC5BC37-A5FB-46C7-938F-C417CEE1FB05}" type="parTrans" cxnId="{44BA6E2C-1E90-40AA-8386-92AD590A8DEA}">
      <dgm:prSet/>
      <dgm:spPr/>
      <dgm:t>
        <a:bodyPr/>
        <a:lstStyle/>
        <a:p>
          <a:endParaRPr lang="en-US"/>
        </a:p>
      </dgm:t>
    </dgm:pt>
    <dgm:pt modelId="{80E32B87-12CC-4A42-8D76-7DB18165C75D}" type="sibTrans" cxnId="{44BA6E2C-1E90-40AA-8386-92AD590A8DEA}">
      <dgm:prSet/>
      <dgm:spPr/>
      <dgm:t>
        <a:bodyPr/>
        <a:lstStyle/>
        <a:p>
          <a:endParaRPr lang="en-US"/>
        </a:p>
      </dgm:t>
    </dgm:pt>
    <dgm:pt modelId="{AC6C6128-DCE4-4DD4-B2D7-AECF0069D2A0}" type="pres">
      <dgm:prSet presAssocID="{FBC7D33D-EFC9-40F3-80B6-286BA0FC60EA}" presName="CompostProcess" presStyleCnt="0">
        <dgm:presLayoutVars>
          <dgm:dir/>
          <dgm:resizeHandles val="exact"/>
        </dgm:presLayoutVars>
      </dgm:prSet>
      <dgm:spPr/>
    </dgm:pt>
    <dgm:pt modelId="{A75B5CDB-89E3-46D5-9761-6A642DDD75A9}" type="pres">
      <dgm:prSet presAssocID="{FBC7D33D-EFC9-40F3-80B6-286BA0FC60EA}" presName="arrow" presStyleLbl="bgShp" presStyleIdx="0" presStyleCnt="1"/>
      <dgm:spPr/>
    </dgm:pt>
    <dgm:pt modelId="{0C655198-3ED6-4941-9733-76D89073AC07}" type="pres">
      <dgm:prSet presAssocID="{FBC7D33D-EFC9-40F3-80B6-286BA0FC60EA}" presName="linearProcess" presStyleCnt="0"/>
      <dgm:spPr/>
    </dgm:pt>
    <dgm:pt modelId="{61418DF7-9C2C-46D6-913C-C350AD5770A2}" type="pres">
      <dgm:prSet presAssocID="{558A93AD-DCC8-4297-80A2-C349AC537E1C}" presName="textNode" presStyleLbl="node1" presStyleIdx="0" presStyleCnt="7">
        <dgm:presLayoutVars>
          <dgm:bulletEnabled val="1"/>
        </dgm:presLayoutVars>
      </dgm:prSet>
      <dgm:spPr/>
    </dgm:pt>
    <dgm:pt modelId="{EF672F85-D568-48C6-8095-58F683356965}" type="pres">
      <dgm:prSet presAssocID="{F3027D62-6396-42A0-995D-4EB72C79AE9A}" presName="sibTrans" presStyleCnt="0"/>
      <dgm:spPr/>
    </dgm:pt>
    <dgm:pt modelId="{E6532359-23D2-480B-800E-0E35277BE409}" type="pres">
      <dgm:prSet presAssocID="{256F6C74-BE0D-497D-B1AB-A4620AEBF459}" presName="textNode" presStyleLbl="node1" presStyleIdx="1" presStyleCnt="7">
        <dgm:presLayoutVars>
          <dgm:bulletEnabled val="1"/>
        </dgm:presLayoutVars>
      </dgm:prSet>
      <dgm:spPr/>
    </dgm:pt>
    <dgm:pt modelId="{FF0060E4-22AD-47CA-9966-4CF318EA9A6C}" type="pres">
      <dgm:prSet presAssocID="{0B973FE2-4AFF-46C7-9388-C939F1FD1B08}" presName="sibTrans" presStyleCnt="0"/>
      <dgm:spPr/>
    </dgm:pt>
    <dgm:pt modelId="{62E9E112-E71E-4103-B075-20B713BD1A5F}" type="pres">
      <dgm:prSet presAssocID="{AC1B7EF4-018F-49BE-BB0A-DB7C7F2FA4CE}" presName="textNode" presStyleLbl="node1" presStyleIdx="2" presStyleCnt="7">
        <dgm:presLayoutVars>
          <dgm:bulletEnabled val="1"/>
        </dgm:presLayoutVars>
      </dgm:prSet>
      <dgm:spPr/>
    </dgm:pt>
    <dgm:pt modelId="{5F20B336-F89B-4EDD-B119-2E97CA409634}" type="pres">
      <dgm:prSet presAssocID="{06E29764-06C9-4B11-8847-81CD2B9F9A00}" presName="sibTrans" presStyleCnt="0"/>
      <dgm:spPr/>
    </dgm:pt>
    <dgm:pt modelId="{41EE3266-4F88-4A75-A653-7D00EE5AB4AA}" type="pres">
      <dgm:prSet presAssocID="{15C10EE1-53C3-4F66-96B3-9AE3880390A9}" presName="textNode" presStyleLbl="node1" presStyleIdx="3" presStyleCnt="7">
        <dgm:presLayoutVars>
          <dgm:bulletEnabled val="1"/>
        </dgm:presLayoutVars>
      </dgm:prSet>
      <dgm:spPr/>
    </dgm:pt>
    <dgm:pt modelId="{B3E87431-BE96-440D-862A-9664DEA83B31}" type="pres">
      <dgm:prSet presAssocID="{4FF16BDF-9567-47C3-97DF-53F64143DADF}" presName="sibTrans" presStyleCnt="0"/>
      <dgm:spPr/>
    </dgm:pt>
    <dgm:pt modelId="{A8EB9BF2-8FDE-4A82-9A8A-DF3EC4465A1C}" type="pres">
      <dgm:prSet presAssocID="{053D0731-E64E-4BF0-905C-BDA8B631A500}" presName="textNode" presStyleLbl="node1" presStyleIdx="4" presStyleCnt="7" custLinFactX="-99573" custLinFactNeighborX="-100000" custLinFactNeighborY="0">
        <dgm:presLayoutVars>
          <dgm:bulletEnabled val="1"/>
        </dgm:presLayoutVars>
      </dgm:prSet>
      <dgm:spPr/>
    </dgm:pt>
    <dgm:pt modelId="{60BDF7F0-CEDC-48FB-BCD5-1F0608677515}" type="pres">
      <dgm:prSet presAssocID="{8A2D3D36-39B0-485A-8F36-7468C0B58490}" presName="sibTrans" presStyleCnt="0"/>
      <dgm:spPr/>
    </dgm:pt>
    <dgm:pt modelId="{5B552EE5-7BA0-4B27-A78F-9CE5E6B386BB}" type="pres">
      <dgm:prSet presAssocID="{9BC6E74A-22B7-4980-A092-445502A4B216}" presName="textNode" presStyleLbl="node1" presStyleIdx="5" presStyleCnt="7" custLinFactX="-99929" custLinFactNeighborX="-100000" custLinFactNeighborY="-2075">
        <dgm:presLayoutVars>
          <dgm:bulletEnabled val="1"/>
        </dgm:presLayoutVars>
      </dgm:prSet>
      <dgm:spPr/>
    </dgm:pt>
    <dgm:pt modelId="{26E643E2-674C-4616-B3C1-2902BB01CDBE}" type="pres">
      <dgm:prSet presAssocID="{F092286D-03FE-43EF-8796-14A2024958B7}" presName="sibTrans" presStyleCnt="0"/>
      <dgm:spPr/>
    </dgm:pt>
    <dgm:pt modelId="{C2146648-E22C-49E1-97A9-042D625AE04B}" type="pres">
      <dgm:prSet presAssocID="{974AD557-D9E7-4818-AD83-DFC182DC7263}" presName="textNode" presStyleLbl="node1" presStyleIdx="6" presStyleCnt="7" custLinFactX="-99929" custLinFactNeighborX="-100000" custLinFactNeighborY="-2075">
        <dgm:presLayoutVars>
          <dgm:bulletEnabled val="1"/>
        </dgm:presLayoutVars>
      </dgm:prSet>
      <dgm:spPr/>
    </dgm:pt>
  </dgm:ptLst>
  <dgm:cxnLst>
    <dgm:cxn modelId="{E49F6E0D-EBE3-437A-B7A7-DF065650D095}" type="presOf" srcId="{558A93AD-DCC8-4297-80A2-C349AC537E1C}" destId="{61418DF7-9C2C-46D6-913C-C350AD5770A2}" srcOrd="0" destOrd="0" presId="urn:microsoft.com/office/officeart/2005/8/layout/hProcess9"/>
    <dgm:cxn modelId="{2641141D-A14F-4576-9AA7-3CD1BC9790D2}" type="presOf" srcId="{256F6C74-BE0D-497D-B1AB-A4620AEBF459}" destId="{E6532359-23D2-480B-800E-0E35277BE409}" srcOrd="0" destOrd="0" presId="urn:microsoft.com/office/officeart/2005/8/layout/hProcess9"/>
    <dgm:cxn modelId="{50FCBF1D-A3FA-4B67-AFDD-47975B2D5E1E}" srcId="{FBC7D33D-EFC9-40F3-80B6-286BA0FC60EA}" destId="{558A93AD-DCC8-4297-80A2-C349AC537E1C}" srcOrd="0" destOrd="0" parTransId="{61C3EE0E-CD64-4101-A3FA-D08652E37AAF}" sibTransId="{F3027D62-6396-42A0-995D-4EB72C79AE9A}"/>
    <dgm:cxn modelId="{31AA0226-D124-4B9D-89C1-2C556832D879}" type="presOf" srcId="{9BC6E74A-22B7-4980-A092-445502A4B216}" destId="{5B552EE5-7BA0-4B27-A78F-9CE5E6B386BB}" srcOrd="0" destOrd="0" presId="urn:microsoft.com/office/officeart/2005/8/layout/hProcess9"/>
    <dgm:cxn modelId="{44BA6E2C-1E90-40AA-8386-92AD590A8DEA}" srcId="{FBC7D33D-EFC9-40F3-80B6-286BA0FC60EA}" destId="{974AD557-D9E7-4818-AD83-DFC182DC7263}" srcOrd="6" destOrd="0" parTransId="{DCC5BC37-A5FB-46C7-938F-C417CEE1FB05}" sibTransId="{80E32B87-12CC-4A42-8D76-7DB18165C75D}"/>
    <dgm:cxn modelId="{8C102F39-D2BA-4F42-AC11-47D5EDDDADD3}" srcId="{FBC7D33D-EFC9-40F3-80B6-286BA0FC60EA}" destId="{9BC6E74A-22B7-4980-A092-445502A4B216}" srcOrd="5" destOrd="0" parTransId="{02D578B6-9E23-45FA-93F0-8A4956F58554}" sibTransId="{F092286D-03FE-43EF-8796-14A2024958B7}"/>
    <dgm:cxn modelId="{EC6B9E88-C390-487B-A7EC-EC8F7900DB61}" srcId="{FBC7D33D-EFC9-40F3-80B6-286BA0FC60EA}" destId="{AC1B7EF4-018F-49BE-BB0A-DB7C7F2FA4CE}" srcOrd="2" destOrd="0" parTransId="{54D59912-54A6-4F02-B737-37C721E92257}" sibTransId="{06E29764-06C9-4B11-8847-81CD2B9F9A00}"/>
    <dgm:cxn modelId="{8523D489-D3D5-494F-A3FA-B09C25E2EB70}" type="presOf" srcId="{974AD557-D9E7-4818-AD83-DFC182DC7263}" destId="{C2146648-E22C-49E1-97A9-042D625AE04B}" srcOrd="0" destOrd="0" presId="urn:microsoft.com/office/officeart/2005/8/layout/hProcess9"/>
    <dgm:cxn modelId="{62CF20A5-00FF-475D-A722-BBB234B85985}" type="presOf" srcId="{AC1B7EF4-018F-49BE-BB0A-DB7C7F2FA4CE}" destId="{62E9E112-E71E-4103-B075-20B713BD1A5F}" srcOrd="0" destOrd="0" presId="urn:microsoft.com/office/officeart/2005/8/layout/hProcess9"/>
    <dgm:cxn modelId="{026A4FA5-0E8B-44E5-A4FD-4C5B31725CA4}" type="presOf" srcId="{053D0731-E64E-4BF0-905C-BDA8B631A500}" destId="{A8EB9BF2-8FDE-4A82-9A8A-DF3EC4465A1C}" srcOrd="0" destOrd="0" presId="urn:microsoft.com/office/officeart/2005/8/layout/hProcess9"/>
    <dgm:cxn modelId="{59BD3CB5-1777-4A66-9438-CF58ED5E08AC}" type="presOf" srcId="{15C10EE1-53C3-4F66-96B3-9AE3880390A9}" destId="{41EE3266-4F88-4A75-A653-7D00EE5AB4AA}" srcOrd="0" destOrd="0" presId="urn:microsoft.com/office/officeart/2005/8/layout/hProcess9"/>
    <dgm:cxn modelId="{05B3CAB7-ABA3-4F96-9434-101D98207604}" srcId="{FBC7D33D-EFC9-40F3-80B6-286BA0FC60EA}" destId="{15C10EE1-53C3-4F66-96B3-9AE3880390A9}" srcOrd="3" destOrd="0" parTransId="{549D8CC8-E776-4EC2-936A-1380F405DC14}" sibTransId="{4FF16BDF-9567-47C3-97DF-53F64143DADF}"/>
    <dgm:cxn modelId="{C74644CB-C354-489B-A755-0ED1CFB01DC6}" srcId="{FBC7D33D-EFC9-40F3-80B6-286BA0FC60EA}" destId="{053D0731-E64E-4BF0-905C-BDA8B631A500}" srcOrd="4" destOrd="0" parTransId="{C62DA584-7A33-4962-871B-20FEAEE53B11}" sibTransId="{8A2D3D36-39B0-485A-8F36-7468C0B58490}"/>
    <dgm:cxn modelId="{EF7ED7CE-2516-4A8D-83C8-643081114121}" srcId="{FBC7D33D-EFC9-40F3-80B6-286BA0FC60EA}" destId="{256F6C74-BE0D-497D-B1AB-A4620AEBF459}" srcOrd="1" destOrd="0" parTransId="{429CE9DC-83DC-4DB5-9BEB-3EA3A2B504BB}" sibTransId="{0B973FE2-4AFF-46C7-9388-C939F1FD1B08}"/>
    <dgm:cxn modelId="{A3A6B5D8-F833-41F3-B72B-5C8D2CFE581B}" type="presOf" srcId="{FBC7D33D-EFC9-40F3-80B6-286BA0FC60EA}" destId="{AC6C6128-DCE4-4DD4-B2D7-AECF0069D2A0}" srcOrd="0" destOrd="0" presId="urn:microsoft.com/office/officeart/2005/8/layout/hProcess9"/>
    <dgm:cxn modelId="{0592E825-AF7E-43BA-8C9D-D28EB4683171}" type="presParOf" srcId="{AC6C6128-DCE4-4DD4-B2D7-AECF0069D2A0}" destId="{A75B5CDB-89E3-46D5-9761-6A642DDD75A9}" srcOrd="0" destOrd="0" presId="urn:microsoft.com/office/officeart/2005/8/layout/hProcess9"/>
    <dgm:cxn modelId="{E8ED613A-C803-4203-B17D-C1BDE7D98A5D}" type="presParOf" srcId="{AC6C6128-DCE4-4DD4-B2D7-AECF0069D2A0}" destId="{0C655198-3ED6-4941-9733-76D89073AC07}" srcOrd="1" destOrd="0" presId="urn:microsoft.com/office/officeart/2005/8/layout/hProcess9"/>
    <dgm:cxn modelId="{F63C545B-1E74-4277-9235-1B4A98386D36}" type="presParOf" srcId="{0C655198-3ED6-4941-9733-76D89073AC07}" destId="{61418DF7-9C2C-46D6-913C-C350AD5770A2}" srcOrd="0" destOrd="0" presId="urn:microsoft.com/office/officeart/2005/8/layout/hProcess9"/>
    <dgm:cxn modelId="{5BD6B7E5-4426-4A76-B6F2-E4599D60E984}" type="presParOf" srcId="{0C655198-3ED6-4941-9733-76D89073AC07}" destId="{EF672F85-D568-48C6-8095-58F683356965}" srcOrd="1" destOrd="0" presId="urn:microsoft.com/office/officeart/2005/8/layout/hProcess9"/>
    <dgm:cxn modelId="{2C18C1E0-D470-47FD-B963-EEFCE9A205E4}" type="presParOf" srcId="{0C655198-3ED6-4941-9733-76D89073AC07}" destId="{E6532359-23D2-480B-800E-0E35277BE409}" srcOrd="2" destOrd="0" presId="urn:microsoft.com/office/officeart/2005/8/layout/hProcess9"/>
    <dgm:cxn modelId="{E546CAC6-BA97-481E-AE26-EB73C4659037}" type="presParOf" srcId="{0C655198-3ED6-4941-9733-76D89073AC07}" destId="{FF0060E4-22AD-47CA-9966-4CF318EA9A6C}" srcOrd="3" destOrd="0" presId="urn:microsoft.com/office/officeart/2005/8/layout/hProcess9"/>
    <dgm:cxn modelId="{DD9E6139-C4AE-4E90-B6B6-8B6895BFC756}" type="presParOf" srcId="{0C655198-3ED6-4941-9733-76D89073AC07}" destId="{62E9E112-E71E-4103-B075-20B713BD1A5F}" srcOrd="4" destOrd="0" presId="urn:microsoft.com/office/officeart/2005/8/layout/hProcess9"/>
    <dgm:cxn modelId="{14DB24F0-1004-414E-8771-CDF50D14E1AB}" type="presParOf" srcId="{0C655198-3ED6-4941-9733-76D89073AC07}" destId="{5F20B336-F89B-4EDD-B119-2E97CA409634}" srcOrd="5" destOrd="0" presId="urn:microsoft.com/office/officeart/2005/8/layout/hProcess9"/>
    <dgm:cxn modelId="{9E2522C1-5559-43E2-9C2D-8909EE22AF51}" type="presParOf" srcId="{0C655198-3ED6-4941-9733-76D89073AC07}" destId="{41EE3266-4F88-4A75-A653-7D00EE5AB4AA}" srcOrd="6" destOrd="0" presId="urn:microsoft.com/office/officeart/2005/8/layout/hProcess9"/>
    <dgm:cxn modelId="{EAB43183-EA69-4E3F-96E1-9F4646FD831F}" type="presParOf" srcId="{0C655198-3ED6-4941-9733-76D89073AC07}" destId="{B3E87431-BE96-440D-862A-9664DEA83B31}" srcOrd="7" destOrd="0" presId="urn:microsoft.com/office/officeart/2005/8/layout/hProcess9"/>
    <dgm:cxn modelId="{8C6424FF-5977-448D-BE1A-A1F517563D24}" type="presParOf" srcId="{0C655198-3ED6-4941-9733-76D89073AC07}" destId="{A8EB9BF2-8FDE-4A82-9A8A-DF3EC4465A1C}" srcOrd="8" destOrd="0" presId="urn:microsoft.com/office/officeart/2005/8/layout/hProcess9"/>
    <dgm:cxn modelId="{A4A47235-4EEF-4F23-8CBE-9B245A02826B}" type="presParOf" srcId="{0C655198-3ED6-4941-9733-76D89073AC07}" destId="{60BDF7F0-CEDC-48FB-BCD5-1F0608677515}" srcOrd="9" destOrd="0" presId="urn:microsoft.com/office/officeart/2005/8/layout/hProcess9"/>
    <dgm:cxn modelId="{A793E6AA-E99A-46B4-BC7B-82F556C30B4B}" type="presParOf" srcId="{0C655198-3ED6-4941-9733-76D89073AC07}" destId="{5B552EE5-7BA0-4B27-A78F-9CE5E6B386BB}" srcOrd="10" destOrd="0" presId="urn:microsoft.com/office/officeart/2005/8/layout/hProcess9"/>
    <dgm:cxn modelId="{25E86ED8-D1B3-4D8C-9630-092E31DBB035}" type="presParOf" srcId="{0C655198-3ED6-4941-9733-76D89073AC07}" destId="{26E643E2-674C-4616-B3C1-2902BB01CDBE}" srcOrd="11" destOrd="0" presId="urn:microsoft.com/office/officeart/2005/8/layout/hProcess9"/>
    <dgm:cxn modelId="{41FD4160-3FE0-4DBF-9F2E-B0FBCEAD8B5B}" type="presParOf" srcId="{0C655198-3ED6-4941-9733-76D89073AC07}" destId="{C2146648-E22C-49E1-97A9-042D625AE04B}"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046739-759E-48F5-B59C-AD5ECDA281C7}" type="doc">
      <dgm:prSet loTypeId="urn:microsoft.com/office/officeart/2005/8/layout/cycle6" loCatId="cycle" qsTypeId="urn:microsoft.com/office/officeart/2005/8/quickstyle/3d2" qsCatId="3D" csTypeId="urn:microsoft.com/office/officeart/2005/8/colors/colorful1" csCatId="colorful" phldr="1"/>
      <dgm:spPr/>
      <dgm:t>
        <a:bodyPr/>
        <a:lstStyle/>
        <a:p>
          <a:endParaRPr lang="en-US"/>
        </a:p>
      </dgm:t>
    </dgm:pt>
    <dgm:pt modelId="{6B2752D6-CEA2-432E-AEE3-74E0B40B82F5}">
      <dgm:prSet phldrT="[Text]" custT="1"/>
      <dgm:spPr/>
      <dgm:t>
        <a:bodyPr/>
        <a:lstStyle/>
        <a:p>
          <a:r>
            <a:rPr lang="en-US" sz="2400" b="1" dirty="0"/>
            <a:t>Identify</a:t>
          </a:r>
        </a:p>
      </dgm:t>
    </dgm:pt>
    <dgm:pt modelId="{4E703F8E-2C2A-4C9B-8568-AEAB13346CD1}" type="parTrans" cxnId="{48027F07-6332-4E36-8371-F79F507C24C2}">
      <dgm:prSet/>
      <dgm:spPr/>
      <dgm:t>
        <a:bodyPr/>
        <a:lstStyle/>
        <a:p>
          <a:endParaRPr lang="en-US"/>
        </a:p>
      </dgm:t>
    </dgm:pt>
    <dgm:pt modelId="{2ACA3341-CA4F-4BCB-B75D-1C46B6BBF100}" type="sibTrans" cxnId="{48027F07-6332-4E36-8371-F79F507C24C2}">
      <dgm:prSet/>
      <dgm:spPr/>
      <dgm:t>
        <a:bodyPr/>
        <a:lstStyle/>
        <a:p>
          <a:endParaRPr lang="en-US"/>
        </a:p>
      </dgm:t>
    </dgm:pt>
    <dgm:pt modelId="{F8C8CC23-1686-478C-BD7D-5E87A743A735}">
      <dgm:prSet phldrT="[Text]"/>
      <dgm:spPr/>
      <dgm:t>
        <a:bodyPr/>
        <a:lstStyle/>
        <a:p>
          <a:r>
            <a:rPr lang="en-US" b="1" dirty="0"/>
            <a:t>Review </a:t>
          </a:r>
        </a:p>
      </dgm:t>
    </dgm:pt>
    <dgm:pt modelId="{28A4492C-974A-4901-8621-7E21BCB05E33}" type="parTrans" cxnId="{4E6FC5A0-EEF3-4D86-BAFC-C4823F70142C}">
      <dgm:prSet/>
      <dgm:spPr/>
      <dgm:t>
        <a:bodyPr/>
        <a:lstStyle/>
        <a:p>
          <a:endParaRPr lang="en-US"/>
        </a:p>
      </dgm:t>
    </dgm:pt>
    <dgm:pt modelId="{693DF0E0-B95D-42C9-9229-0E4221DD872B}" type="sibTrans" cxnId="{4E6FC5A0-EEF3-4D86-BAFC-C4823F70142C}">
      <dgm:prSet/>
      <dgm:spPr/>
      <dgm:t>
        <a:bodyPr/>
        <a:lstStyle/>
        <a:p>
          <a:endParaRPr lang="en-US"/>
        </a:p>
      </dgm:t>
    </dgm:pt>
    <dgm:pt modelId="{78B813A1-AE10-47B0-B434-02B60C68ACB7}">
      <dgm:prSet phldrT="[Text]"/>
      <dgm:spPr/>
      <dgm:t>
        <a:bodyPr/>
        <a:lstStyle/>
        <a:p>
          <a:r>
            <a:rPr lang="en-US" b="1" dirty="0"/>
            <a:t>Analyze </a:t>
          </a:r>
        </a:p>
      </dgm:t>
    </dgm:pt>
    <dgm:pt modelId="{167C0D05-7624-4EA7-B1C7-44A9625A693E}" type="parTrans" cxnId="{40FF3813-521B-4386-A4B5-3CEC200AAD01}">
      <dgm:prSet/>
      <dgm:spPr/>
      <dgm:t>
        <a:bodyPr/>
        <a:lstStyle/>
        <a:p>
          <a:endParaRPr lang="en-US"/>
        </a:p>
      </dgm:t>
    </dgm:pt>
    <dgm:pt modelId="{094485FD-6356-459A-BB56-D5CBE0764AB4}" type="sibTrans" cxnId="{40FF3813-521B-4386-A4B5-3CEC200AAD01}">
      <dgm:prSet/>
      <dgm:spPr/>
      <dgm:t>
        <a:bodyPr/>
        <a:lstStyle/>
        <a:p>
          <a:endParaRPr lang="en-US"/>
        </a:p>
      </dgm:t>
    </dgm:pt>
    <dgm:pt modelId="{6229FAC4-5B69-4097-9691-DAE7E60B1C85}">
      <dgm:prSet/>
      <dgm:spPr/>
      <dgm:t>
        <a:bodyPr/>
        <a:lstStyle/>
        <a:p>
          <a:r>
            <a:rPr lang="en-US" b="1" dirty="0"/>
            <a:t>Institute New Process </a:t>
          </a:r>
        </a:p>
      </dgm:t>
    </dgm:pt>
    <dgm:pt modelId="{38C87C14-45BC-4E9A-A54A-5F0B5A228BA1}" type="parTrans" cxnId="{6C8D69CC-3436-4F51-A390-42A22A19CA48}">
      <dgm:prSet/>
      <dgm:spPr/>
      <dgm:t>
        <a:bodyPr/>
        <a:lstStyle/>
        <a:p>
          <a:endParaRPr lang="en-US"/>
        </a:p>
      </dgm:t>
    </dgm:pt>
    <dgm:pt modelId="{07C79192-6111-4803-80CD-B5C810B73A0B}" type="sibTrans" cxnId="{6C8D69CC-3436-4F51-A390-42A22A19CA48}">
      <dgm:prSet/>
      <dgm:spPr/>
      <dgm:t>
        <a:bodyPr/>
        <a:lstStyle/>
        <a:p>
          <a:endParaRPr lang="en-US"/>
        </a:p>
      </dgm:t>
    </dgm:pt>
    <dgm:pt modelId="{2E2D3584-AD91-4CB1-BD27-259ACE2AC79B}">
      <dgm:prSet phldrT="[Text]" custT="1"/>
      <dgm:spPr/>
      <dgm:t>
        <a:bodyPr/>
        <a:lstStyle/>
        <a:p>
          <a:r>
            <a:rPr lang="en-US" sz="2400" b="1" dirty="0"/>
            <a:t>Implement</a:t>
          </a:r>
        </a:p>
      </dgm:t>
    </dgm:pt>
    <dgm:pt modelId="{1B1648E9-C6C4-4603-A136-5B41025A7D59}" type="sibTrans" cxnId="{90E6CEBE-3BD4-41C3-9856-5200D0FABAE1}">
      <dgm:prSet/>
      <dgm:spPr/>
      <dgm:t>
        <a:bodyPr/>
        <a:lstStyle/>
        <a:p>
          <a:endParaRPr lang="en-US"/>
        </a:p>
      </dgm:t>
    </dgm:pt>
    <dgm:pt modelId="{65D27FE1-F058-4D61-8F9E-C1FC01271626}" type="parTrans" cxnId="{90E6CEBE-3BD4-41C3-9856-5200D0FABAE1}">
      <dgm:prSet/>
      <dgm:spPr/>
      <dgm:t>
        <a:bodyPr/>
        <a:lstStyle/>
        <a:p>
          <a:endParaRPr lang="en-US"/>
        </a:p>
      </dgm:t>
    </dgm:pt>
    <dgm:pt modelId="{50F19A2B-13C5-46BE-931D-8DA9B721C81D}" type="pres">
      <dgm:prSet presAssocID="{F2046739-759E-48F5-B59C-AD5ECDA281C7}" presName="cycle" presStyleCnt="0">
        <dgm:presLayoutVars>
          <dgm:dir/>
          <dgm:resizeHandles val="exact"/>
        </dgm:presLayoutVars>
      </dgm:prSet>
      <dgm:spPr/>
    </dgm:pt>
    <dgm:pt modelId="{603D9B72-4FA6-480F-A3E1-E8A8B15A4367}" type="pres">
      <dgm:prSet presAssocID="{6B2752D6-CEA2-432E-AEE3-74E0B40B82F5}" presName="node" presStyleLbl="node1" presStyleIdx="0" presStyleCnt="5" custRadScaleRad="100136" custRadScaleInc="5884">
        <dgm:presLayoutVars>
          <dgm:bulletEnabled val="1"/>
        </dgm:presLayoutVars>
      </dgm:prSet>
      <dgm:spPr/>
    </dgm:pt>
    <dgm:pt modelId="{0C276C03-FBB7-4928-BFE6-9D9EBD700E5D}" type="pres">
      <dgm:prSet presAssocID="{6B2752D6-CEA2-432E-AEE3-74E0B40B82F5}" presName="spNode" presStyleCnt="0"/>
      <dgm:spPr/>
    </dgm:pt>
    <dgm:pt modelId="{B6490EDF-0CB9-41C1-9E1F-132E6EB80DB5}" type="pres">
      <dgm:prSet presAssocID="{2ACA3341-CA4F-4BCB-B75D-1C46B6BBF100}" presName="sibTrans" presStyleLbl="sibTrans1D1" presStyleIdx="0" presStyleCnt="5"/>
      <dgm:spPr/>
    </dgm:pt>
    <dgm:pt modelId="{527E6D41-73B1-4132-A1EB-45C30D1B1F93}" type="pres">
      <dgm:prSet presAssocID="{2E2D3584-AD91-4CB1-BD27-259ACE2AC79B}" presName="node" presStyleLbl="node1" presStyleIdx="1" presStyleCnt="5" custScaleX="117301" custScaleY="112789" custRadScaleRad="100069" custRadScaleInc="-1978">
        <dgm:presLayoutVars>
          <dgm:bulletEnabled val="1"/>
        </dgm:presLayoutVars>
      </dgm:prSet>
      <dgm:spPr/>
    </dgm:pt>
    <dgm:pt modelId="{31BC7CCB-F7BB-4ACF-A24A-CD7AD374FD0B}" type="pres">
      <dgm:prSet presAssocID="{2E2D3584-AD91-4CB1-BD27-259ACE2AC79B}" presName="spNode" presStyleCnt="0"/>
      <dgm:spPr/>
    </dgm:pt>
    <dgm:pt modelId="{99B9F9E0-BE97-4373-9CE9-52CFB819E4C2}" type="pres">
      <dgm:prSet presAssocID="{1B1648E9-C6C4-4603-A136-5B41025A7D59}" presName="sibTrans" presStyleLbl="sibTrans1D1" presStyleIdx="1" presStyleCnt="5"/>
      <dgm:spPr/>
    </dgm:pt>
    <dgm:pt modelId="{1D3A9372-D6FA-437D-B5B1-CA123004A6D2}" type="pres">
      <dgm:prSet presAssocID="{F8C8CC23-1686-478C-BD7D-5E87A743A735}" presName="node" presStyleLbl="node1" presStyleIdx="2" presStyleCnt="5" custScaleX="117301" custScaleY="112789">
        <dgm:presLayoutVars>
          <dgm:bulletEnabled val="1"/>
        </dgm:presLayoutVars>
      </dgm:prSet>
      <dgm:spPr/>
    </dgm:pt>
    <dgm:pt modelId="{8CD81C61-DCE3-44E5-8AD3-A3BE0DC77170}" type="pres">
      <dgm:prSet presAssocID="{F8C8CC23-1686-478C-BD7D-5E87A743A735}" presName="spNode" presStyleCnt="0"/>
      <dgm:spPr/>
    </dgm:pt>
    <dgm:pt modelId="{E13917E0-0BDC-47A3-AF10-F89C4040EE48}" type="pres">
      <dgm:prSet presAssocID="{693DF0E0-B95D-42C9-9229-0E4221DD872B}" presName="sibTrans" presStyleLbl="sibTrans1D1" presStyleIdx="2" presStyleCnt="5"/>
      <dgm:spPr/>
    </dgm:pt>
    <dgm:pt modelId="{08F28A44-92AE-41CF-973A-67F131F2722B}" type="pres">
      <dgm:prSet presAssocID="{78B813A1-AE10-47B0-B434-02B60C68ACB7}" presName="node" presStyleLbl="node1" presStyleIdx="3" presStyleCnt="5" custScaleX="117301" custScaleY="112789">
        <dgm:presLayoutVars>
          <dgm:bulletEnabled val="1"/>
        </dgm:presLayoutVars>
      </dgm:prSet>
      <dgm:spPr/>
    </dgm:pt>
    <dgm:pt modelId="{AC6E499A-C42B-4FD8-9B4E-68889D1F0C0C}" type="pres">
      <dgm:prSet presAssocID="{78B813A1-AE10-47B0-B434-02B60C68ACB7}" presName="spNode" presStyleCnt="0"/>
      <dgm:spPr/>
    </dgm:pt>
    <dgm:pt modelId="{DBE73EB8-EE7A-4CCE-8B6B-46DF0A947641}" type="pres">
      <dgm:prSet presAssocID="{094485FD-6356-459A-BB56-D5CBE0764AB4}" presName="sibTrans" presStyleLbl="sibTrans1D1" presStyleIdx="3" presStyleCnt="5"/>
      <dgm:spPr/>
    </dgm:pt>
    <dgm:pt modelId="{B962DA6F-0A30-48C3-AD41-DBDF2F02C7C3}" type="pres">
      <dgm:prSet presAssocID="{6229FAC4-5B69-4097-9691-DAE7E60B1C85}" presName="node" presStyleLbl="node1" presStyleIdx="4" presStyleCnt="5" custScaleX="117301" custScaleY="112789">
        <dgm:presLayoutVars>
          <dgm:bulletEnabled val="1"/>
        </dgm:presLayoutVars>
      </dgm:prSet>
      <dgm:spPr/>
    </dgm:pt>
    <dgm:pt modelId="{C9A79D16-D739-41B8-9BA3-30E4C6876791}" type="pres">
      <dgm:prSet presAssocID="{6229FAC4-5B69-4097-9691-DAE7E60B1C85}" presName="spNode" presStyleCnt="0"/>
      <dgm:spPr/>
    </dgm:pt>
    <dgm:pt modelId="{6A4506F9-C974-4F5F-850C-439D4E12484A}" type="pres">
      <dgm:prSet presAssocID="{07C79192-6111-4803-80CD-B5C810B73A0B}" presName="sibTrans" presStyleLbl="sibTrans1D1" presStyleIdx="4" presStyleCnt="5"/>
      <dgm:spPr/>
    </dgm:pt>
  </dgm:ptLst>
  <dgm:cxnLst>
    <dgm:cxn modelId="{48027F07-6332-4E36-8371-F79F507C24C2}" srcId="{F2046739-759E-48F5-B59C-AD5ECDA281C7}" destId="{6B2752D6-CEA2-432E-AEE3-74E0B40B82F5}" srcOrd="0" destOrd="0" parTransId="{4E703F8E-2C2A-4C9B-8568-AEAB13346CD1}" sibTransId="{2ACA3341-CA4F-4BCB-B75D-1C46B6BBF100}"/>
    <dgm:cxn modelId="{40FF3813-521B-4386-A4B5-3CEC200AAD01}" srcId="{F2046739-759E-48F5-B59C-AD5ECDA281C7}" destId="{78B813A1-AE10-47B0-B434-02B60C68ACB7}" srcOrd="3" destOrd="0" parTransId="{167C0D05-7624-4EA7-B1C7-44A9625A693E}" sibTransId="{094485FD-6356-459A-BB56-D5CBE0764AB4}"/>
    <dgm:cxn modelId="{53172D39-1185-40C5-BB85-A0AD427EEEA5}" type="presOf" srcId="{78B813A1-AE10-47B0-B434-02B60C68ACB7}" destId="{08F28A44-92AE-41CF-973A-67F131F2722B}" srcOrd="0" destOrd="0" presId="urn:microsoft.com/office/officeart/2005/8/layout/cycle6"/>
    <dgm:cxn modelId="{0118F96D-587D-4A58-A795-59435951CA38}" type="presOf" srcId="{094485FD-6356-459A-BB56-D5CBE0764AB4}" destId="{DBE73EB8-EE7A-4CCE-8B6B-46DF0A947641}" srcOrd="0" destOrd="0" presId="urn:microsoft.com/office/officeart/2005/8/layout/cycle6"/>
    <dgm:cxn modelId="{7A9EF571-5B99-4BBB-A719-C3785B0C5CEC}" type="presOf" srcId="{2ACA3341-CA4F-4BCB-B75D-1C46B6BBF100}" destId="{B6490EDF-0CB9-41C1-9E1F-132E6EB80DB5}" srcOrd="0" destOrd="0" presId="urn:microsoft.com/office/officeart/2005/8/layout/cycle6"/>
    <dgm:cxn modelId="{5B988D75-5921-47A2-9E5A-36B3CD8A6EBC}" type="presOf" srcId="{2E2D3584-AD91-4CB1-BD27-259ACE2AC79B}" destId="{527E6D41-73B1-4132-A1EB-45C30D1B1F93}" srcOrd="0" destOrd="0" presId="urn:microsoft.com/office/officeart/2005/8/layout/cycle6"/>
    <dgm:cxn modelId="{4E6FC5A0-EEF3-4D86-BAFC-C4823F70142C}" srcId="{F2046739-759E-48F5-B59C-AD5ECDA281C7}" destId="{F8C8CC23-1686-478C-BD7D-5E87A743A735}" srcOrd="2" destOrd="0" parTransId="{28A4492C-974A-4901-8621-7E21BCB05E33}" sibTransId="{693DF0E0-B95D-42C9-9229-0E4221DD872B}"/>
    <dgm:cxn modelId="{9E5A2DAA-8CCB-40F6-BCDE-64077AF6EB3E}" type="presOf" srcId="{F8C8CC23-1686-478C-BD7D-5E87A743A735}" destId="{1D3A9372-D6FA-437D-B5B1-CA123004A6D2}" srcOrd="0" destOrd="0" presId="urn:microsoft.com/office/officeart/2005/8/layout/cycle6"/>
    <dgm:cxn modelId="{90E6CEBE-3BD4-41C3-9856-5200D0FABAE1}" srcId="{F2046739-759E-48F5-B59C-AD5ECDA281C7}" destId="{2E2D3584-AD91-4CB1-BD27-259ACE2AC79B}" srcOrd="1" destOrd="0" parTransId="{65D27FE1-F058-4D61-8F9E-C1FC01271626}" sibTransId="{1B1648E9-C6C4-4603-A136-5B41025A7D59}"/>
    <dgm:cxn modelId="{34E1E2C0-AAD4-4789-B523-C89234DA25EC}" type="presOf" srcId="{1B1648E9-C6C4-4603-A136-5B41025A7D59}" destId="{99B9F9E0-BE97-4373-9CE9-52CFB819E4C2}" srcOrd="0" destOrd="0" presId="urn:microsoft.com/office/officeart/2005/8/layout/cycle6"/>
    <dgm:cxn modelId="{818C00C3-1502-404F-BEDD-FFDCF859331E}" type="presOf" srcId="{07C79192-6111-4803-80CD-B5C810B73A0B}" destId="{6A4506F9-C974-4F5F-850C-439D4E12484A}" srcOrd="0" destOrd="0" presId="urn:microsoft.com/office/officeart/2005/8/layout/cycle6"/>
    <dgm:cxn modelId="{6C8D69CC-3436-4F51-A390-42A22A19CA48}" srcId="{F2046739-759E-48F5-B59C-AD5ECDA281C7}" destId="{6229FAC4-5B69-4097-9691-DAE7E60B1C85}" srcOrd="4" destOrd="0" parTransId="{38C87C14-45BC-4E9A-A54A-5F0B5A228BA1}" sibTransId="{07C79192-6111-4803-80CD-B5C810B73A0B}"/>
    <dgm:cxn modelId="{857474E6-CCE2-43E5-8683-836E0BB8E1CB}" type="presOf" srcId="{6B2752D6-CEA2-432E-AEE3-74E0B40B82F5}" destId="{603D9B72-4FA6-480F-A3E1-E8A8B15A4367}" srcOrd="0" destOrd="0" presId="urn:microsoft.com/office/officeart/2005/8/layout/cycle6"/>
    <dgm:cxn modelId="{DD8C22EA-33EC-4085-AED2-CF93E553945A}" type="presOf" srcId="{6229FAC4-5B69-4097-9691-DAE7E60B1C85}" destId="{B962DA6F-0A30-48C3-AD41-DBDF2F02C7C3}" srcOrd="0" destOrd="0" presId="urn:microsoft.com/office/officeart/2005/8/layout/cycle6"/>
    <dgm:cxn modelId="{1EFE96FB-E6C7-499C-A923-F2DED4A6253C}" type="presOf" srcId="{693DF0E0-B95D-42C9-9229-0E4221DD872B}" destId="{E13917E0-0BDC-47A3-AF10-F89C4040EE48}" srcOrd="0" destOrd="0" presId="urn:microsoft.com/office/officeart/2005/8/layout/cycle6"/>
    <dgm:cxn modelId="{4CF67BFF-E067-4D6C-85A9-F60C42B9CE05}" type="presOf" srcId="{F2046739-759E-48F5-B59C-AD5ECDA281C7}" destId="{50F19A2B-13C5-46BE-931D-8DA9B721C81D}" srcOrd="0" destOrd="0" presId="urn:microsoft.com/office/officeart/2005/8/layout/cycle6"/>
    <dgm:cxn modelId="{38A64262-6E8F-4675-8D39-6810C31E3D36}" type="presParOf" srcId="{50F19A2B-13C5-46BE-931D-8DA9B721C81D}" destId="{603D9B72-4FA6-480F-A3E1-E8A8B15A4367}" srcOrd="0" destOrd="0" presId="urn:microsoft.com/office/officeart/2005/8/layout/cycle6"/>
    <dgm:cxn modelId="{5138B7C0-44AD-464A-91A6-9BA7DAFD0C25}" type="presParOf" srcId="{50F19A2B-13C5-46BE-931D-8DA9B721C81D}" destId="{0C276C03-FBB7-4928-BFE6-9D9EBD700E5D}" srcOrd="1" destOrd="0" presId="urn:microsoft.com/office/officeart/2005/8/layout/cycle6"/>
    <dgm:cxn modelId="{B5759DDC-0DC3-46B6-8B2C-1E6E4B1BC127}" type="presParOf" srcId="{50F19A2B-13C5-46BE-931D-8DA9B721C81D}" destId="{B6490EDF-0CB9-41C1-9E1F-132E6EB80DB5}" srcOrd="2" destOrd="0" presId="urn:microsoft.com/office/officeart/2005/8/layout/cycle6"/>
    <dgm:cxn modelId="{F926DDD7-D3AA-42A5-8FCF-5CA9B3C5B622}" type="presParOf" srcId="{50F19A2B-13C5-46BE-931D-8DA9B721C81D}" destId="{527E6D41-73B1-4132-A1EB-45C30D1B1F93}" srcOrd="3" destOrd="0" presId="urn:microsoft.com/office/officeart/2005/8/layout/cycle6"/>
    <dgm:cxn modelId="{E255DAB2-66D8-47B1-86CC-9377E0E2314E}" type="presParOf" srcId="{50F19A2B-13C5-46BE-931D-8DA9B721C81D}" destId="{31BC7CCB-F7BB-4ACF-A24A-CD7AD374FD0B}" srcOrd="4" destOrd="0" presId="urn:microsoft.com/office/officeart/2005/8/layout/cycle6"/>
    <dgm:cxn modelId="{E15CD05F-6E20-457E-ADFA-3E3BBCFFAEE1}" type="presParOf" srcId="{50F19A2B-13C5-46BE-931D-8DA9B721C81D}" destId="{99B9F9E0-BE97-4373-9CE9-52CFB819E4C2}" srcOrd="5" destOrd="0" presId="urn:microsoft.com/office/officeart/2005/8/layout/cycle6"/>
    <dgm:cxn modelId="{C8BD5648-12EC-44A2-9BB6-2C9410270373}" type="presParOf" srcId="{50F19A2B-13C5-46BE-931D-8DA9B721C81D}" destId="{1D3A9372-D6FA-437D-B5B1-CA123004A6D2}" srcOrd="6" destOrd="0" presId="urn:microsoft.com/office/officeart/2005/8/layout/cycle6"/>
    <dgm:cxn modelId="{6C56AB76-2D5E-4CE0-AE39-07C599996C17}" type="presParOf" srcId="{50F19A2B-13C5-46BE-931D-8DA9B721C81D}" destId="{8CD81C61-DCE3-44E5-8AD3-A3BE0DC77170}" srcOrd="7" destOrd="0" presId="urn:microsoft.com/office/officeart/2005/8/layout/cycle6"/>
    <dgm:cxn modelId="{E01CD409-D9A6-4A4C-AA27-806F96AAAF76}" type="presParOf" srcId="{50F19A2B-13C5-46BE-931D-8DA9B721C81D}" destId="{E13917E0-0BDC-47A3-AF10-F89C4040EE48}" srcOrd="8" destOrd="0" presId="urn:microsoft.com/office/officeart/2005/8/layout/cycle6"/>
    <dgm:cxn modelId="{622D6B52-861B-40BA-9FB2-61B3C91AC3FB}" type="presParOf" srcId="{50F19A2B-13C5-46BE-931D-8DA9B721C81D}" destId="{08F28A44-92AE-41CF-973A-67F131F2722B}" srcOrd="9" destOrd="0" presId="urn:microsoft.com/office/officeart/2005/8/layout/cycle6"/>
    <dgm:cxn modelId="{2E11727A-1AEF-4D88-8F27-DAE5B874522A}" type="presParOf" srcId="{50F19A2B-13C5-46BE-931D-8DA9B721C81D}" destId="{AC6E499A-C42B-4FD8-9B4E-68889D1F0C0C}" srcOrd="10" destOrd="0" presId="urn:microsoft.com/office/officeart/2005/8/layout/cycle6"/>
    <dgm:cxn modelId="{E69BE8CD-E8A0-4C9F-AFE7-E77CDFD628FB}" type="presParOf" srcId="{50F19A2B-13C5-46BE-931D-8DA9B721C81D}" destId="{DBE73EB8-EE7A-4CCE-8B6B-46DF0A947641}" srcOrd="11" destOrd="0" presId="urn:microsoft.com/office/officeart/2005/8/layout/cycle6"/>
    <dgm:cxn modelId="{4B934FD2-1895-4E96-9DA1-0819CCD1A277}" type="presParOf" srcId="{50F19A2B-13C5-46BE-931D-8DA9B721C81D}" destId="{B962DA6F-0A30-48C3-AD41-DBDF2F02C7C3}" srcOrd="12" destOrd="0" presId="urn:microsoft.com/office/officeart/2005/8/layout/cycle6"/>
    <dgm:cxn modelId="{8F2182CA-9EE4-4FA8-BC4E-3B2F59C29C3F}" type="presParOf" srcId="{50F19A2B-13C5-46BE-931D-8DA9B721C81D}" destId="{C9A79D16-D739-41B8-9BA3-30E4C6876791}" srcOrd="13" destOrd="0" presId="urn:microsoft.com/office/officeart/2005/8/layout/cycle6"/>
    <dgm:cxn modelId="{87F6A0BA-92BB-4DC9-AC13-4BCFA22315FC}" type="presParOf" srcId="{50F19A2B-13C5-46BE-931D-8DA9B721C81D}" destId="{6A4506F9-C974-4F5F-850C-439D4E12484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C057A-1890-7048-8982-5418DC5E9E4C}">
      <dsp:nvSpPr>
        <dsp:cNvPr id="0" name=""/>
        <dsp:cNvSpPr/>
      </dsp:nvSpPr>
      <dsp:spPr>
        <a:xfrm rot="5400000">
          <a:off x="1797123" y="796538"/>
          <a:ext cx="685641" cy="7805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6A89C-C649-C64C-A3DF-2A3D8B13D7F7}">
      <dsp:nvSpPr>
        <dsp:cNvPr id="0" name=""/>
        <dsp:cNvSpPr/>
      </dsp:nvSpPr>
      <dsp:spPr>
        <a:xfrm>
          <a:off x="1096731" y="36491"/>
          <a:ext cx="2191695" cy="8079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idea</a:t>
          </a:r>
        </a:p>
      </dsp:txBody>
      <dsp:txXfrm>
        <a:off x="1136177" y="75937"/>
        <a:ext cx="2112803" cy="729021"/>
      </dsp:txXfrm>
    </dsp:sp>
    <dsp:sp modelId="{9243E566-34B1-F645-A66D-CB4112CA29A7}">
      <dsp:nvSpPr>
        <dsp:cNvPr id="0" name=""/>
        <dsp:cNvSpPr/>
      </dsp:nvSpPr>
      <dsp:spPr>
        <a:xfrm>
          <a:off x="2769686" y="113544"/>
          <a:ext cx="839466" cy="652991"/>
        </a:xfrm>
        <a:prstGeom prst="rect">
          <a:avLst/>
        </a:prstGeom>
        <a:noFill/>
        <a:ln>
          <a:noFill/>
        </a:ln>
        <a:effectLst/>
      </dsp:spPr>
      <dsp:style>
        <a:lnRef idx="0">
          <a:scrgbClr r="0" g="0" b="0"/>
        </a:lnRef>
        <a:fillRef idx="0">
          <a:scrgbClr r="0" g="0" b="0"/>
        </a:fillRef>
        <a:effectRef idx="0">
          <a:scrgbClr r="0" g="0" b="0"/>
        </a:effectRef>
        <a:fontRef idx="minor"/>
      </dsp:style>
    </dsp:sp>
    <dsp:sp modelId="{B5D72517-14B0-1440-9108-3C894F8E7DF6}">
      <dsp:nvSpPr>
        <dsp:cNvPr id="0" name=""/>
        <dsp:cNvSpPr/>
      </dsp:nvSpPr>
      <dsp:spPr>
        <a:xfrm rot="5400000">
          <a:off x="2971120" y="1704092"/>
          <a:ext cx="685641" cy="7805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E2855B-7DDD-774D-8BE8-CAA5BCE78DCC}">
      <dsp:nvSpPr>
        <dsp:cNvPr id="0" name=""/>
        <dsp:cNvSpPr/>
      </dsp:nvSpPr>
      <dsp:spPr>
        <a:xfrm>
          <a:off x="2302694" y="944045"/>
          <a:ext cx="2127763" cy="8079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Study Design</a:t>
          </a:r>
        </a:p>
      </dsp:txBody>
      <dsp:txXfrm>
        <a:off x="2342140" y="983491"/>
        <a:ext cx="2048871" cy="729021"/>
      </dsp:txXfrm>
    </dsp:sp>
    <dsp:sp modelId="{89B1E542-CD5A-F04B-B2FE-F9551E75B94B}">
      <dsp:nvSpPr>
        <dsp:cNvPr id="0" name=""/>
        <dsp:cNvSpPr/>
      </dsp:nvSpPr>
      <dsp:spPr>
        <a:xfrm>
          <a:off x="3943683" y="1021098"/>
          <a:ext cx="839466" cy="652991"/>
        </a:xfrm>
        <a:prstGeom prst="rect">
          <a:avLst/>
        </a:prstGeom>
        <a:noFill/>
        <a:ln>
          <a:noFill/>
        </a:ln>
        <a:effectLst/>
      </dsp:spPr>
      <dsp:style>
        <a:lnRef idx="0">
          <a:scrgbClr r="0" g="0" b="0"/>
        </a:lnRef>
        <a:fillRef idx="0">
          <a:scrgbClr r="0" g="0" b="0"/>
        </a:fillRef>
        <a:effectRef idx="0">
          <a:scrgbClr r="0" g="0" b="0"/>
        </a:effectRef>
        <a:fontRef idx="minor"/>
      </dsp:style>
    </dsp:sp>
    <dsp:sp modelId="{B36B8448-59A7-2B49-9E71-6577D2C512A7}">
      <dsp:nvSpPr>
        <dsp:cNvPr id="0" name=""/>
        <dsp:cNvSpPr/>
      </dsp:nvSpPr>
      <dsp:spPr>
        <a:xfrm rot="5400000">
          <a:off x="4512054" y="2611646"/>
          <a:ext cx="685641" cy="7805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52F20-E0B1-A242-9C1C-5DCC0035DC41}">
      <dsp:nvSpPr>
        <dsp:cNvPr id="0" name=""/>
        <dsp:cNvSpPr/>
      </dsp:nvSpPr>
      <dsp:spPr>
        <a:xfrm>
          <a:off x="3356254" y="1902401"/>
          <a:ext cx="2797704" cy="8079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Collaboration with Others</a:t>
          </a:r>
        </a:p>
      </dsp:txBody>
      <dsp:txXfrm>
        <a:off x="3395700" y="1941847"/>
        <a:ext cx="2718812" cy="729021"/>
      </dsp:txXfrm>
    </dsp:sp>
    <dsp:sp modelId="{2B118800-0983-C249-B339-E6A858D94041}">
      <dsp:nvSpPr>
        <dsp:cNvPr id="0" name=""/>
        <dsp:cNvSpPr/>
      </dsp:nvSpPr>
      <dsp:spPr>
        <a:xfrm>
          <a:off x="5484617" y="1928652"/>
          <a:ext cx="839466" cy="652991"/>
        </a:xfrm>
        <a:prstGeom prst="rect">
          <a:avLst/>
        </a:prstGeom>
        <a:noFill/>
        <a:ln>
          <a:noFill/>
        </a:ln>
        <a:effectLst/>
      </dsp:spPr>
      <dsp:style>
        <a:lnRef idx="0">
          <a:scrgbClr r="0" g="0" b="0"/>
        </a:lnRef>
        <a:fillRef idx="0">
          <a:scrgbClr r="0" g="0" b="0"/>
        </a:fillRef>
        <a:effectRef idx="0">
          <a:scrgbClr r="0" g="0" b="0"/>
        </a:effectRef>
        <a:fontRef idx="minor"/>
      </dsp:style>
    </dsp:sp>
    <dsp:sp modelId="{9D29137A-95B7-5846-87A9-A765A38298CE}">
      <dsp:nvSpPr>
        <dsp:cNvPr id="0" name=""/>
        <dsp:cNvSpPr/>
      </dsp:nvSpPr>
      <dsp:spPr>
        <a:xfrm rot="5400000">
          <a:off x="5511118" y="3519200"/>
          <a:ext cx="685641" cy="7805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08DE41-B321-644C-BFBD-EFA881D6A2A4}">
      <dsp:nvSpPr>
        <dsp:cNvPr id="0" name=""/>
        <dsp:cNvSpPr/>
      </dsp:nvSpPr>
      <dsp:spPr>
        <a:xfrm>
          <a:off x="4850090" y="2776087"/>
          <a:ext cx="2383906" cy="8079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Funding!</a:t>
          </a:r>
        </a:p>
      </dsp:txBody>
      <dsp:txXfrm>
        <a:off x="4889536" y="2815533"/>
        <a:ext cx="2305014" cy="729021"/>
      </dsp:txXfrm>
    </dsp:sp>
    <dsp:sp modelId="{A9D27650-47B5-2E4B-81BA-C834A9E20C56}">
      <dsp:nvSpPr>
        <dsp:cNvPr id="0" name=""/>
        <dsp:cNvSpPr/>
      </dsp:nvSpPr>
      <dsp:spPr>
        <a:xfrm>
          <a:off x="6483681" y="2836206"/>
          <a:ext cx="839466" cy="652991"/>
        </a:xfrm>
        <a:prstGeom prst="rect">
          <a:avLst/>
        </a:prstGeom>
        <a:noFill/>
        <a:ln>
          <a:noFill/>
        </a:ln>
        <a:effectLst/>
      </dsp:spPr>
      <dsp:style>
        <a:lnRef idx="0">
          <a:scrgbClr r="0" g="0" b="0"/>
        </a:lnRef>
        <a:fillRef idx="0">
          <a:scrgbClr r="0" g="0" b="0"/>
        </a:fillRef>
        <a:effectRef idx="0">
          <a:scrgbClr r="0" g="0" b="0"/>
        </a:effectRef>
        <a:fontRef idx="minor"/>
      </dsp:style>
    </dsp:sp>
    <dsp:sp modelId="{D722BC63-A509-5540-8024-73A1E30A2CAD}">
      <dsp:nvSpPr>
        <dsp:cNvPr id="0" name=""/>
        <dsp:cNvSpPr/>
      </dsp:nvSpPr>
      <dsp:spPr>
        <a:xfrm rot="5400000">
          <a:off x="7085916" y="4426754"/>
          <a:ext cx="685641" cy="78057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8790D2-D998-D245-A6E5-D23C80CB7075}">
      <dsp:nvSpPr>
        <dsp:cNvPr id="0" name=""/>
        <dsp:cNvSpPr/>
      </dsp:nvSpPr>
      <dsp:spPr>
        <a:xfrm>
          <a:off x="5920582" y="3666707"/>
          <a:ext cx="3121578" cy="8079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Trial Operations</a:t>
          </a:r>
        </a:p>
      </dsp:txBody>
      <dsp:txXfrm>
        <a:off x="5960028" y="3706153"/>
        <a:ext cx="3042686" cy="729021"/>
      </dsp:txXfrm>
    </dsp:sp>
    <dsp:sp modelId="{D626355D-BD80-4640-9318-BE610385D712}">
      <dsp:nvSpPr>
        <dsp:cNvPr id="0" name=""/>
        <dsp:cNvSpPr/>
      </dsp:nvSpPr>
      <dsp:spPr>
        <a:xfrm>
          <a:off x="8058479" y="3743760"/>
          <a:ext cx="839466" cy="652991"/>
        </a:xfrm>
        <a:prstGeom prst="rect">
          <a:avLst/>
        </a:prstGeom>
        <a:noFill/>
        <a:ln>
          <a:noFill/>
        </a:ln>
        <a:effectLst/>
      </dsp:spPr>
      <dsp:style>
        <a:lnRef idx="0">
          <a:scrgbClr r="0" g="0" b="0"/>
        </a:lnRef>
        <a:fillRef idx="0">
          <a:scrgbClr r="0" g="0" b="0"/>
        </a:fillRef>
        <a:effectRef idx="0">
          <a:scrgbClr r="0" g="0" b="0"/>
        </a:effectRef>
        <a:fontRef idx="minor"/>
      </dsp:style>
    </dsp:sp>
    <dsp:sp modelId="{81BBB398-BCC8-A940-9901-B80625476608}">
      <dsp:nvSpPr>
        <dsp:cNvPr id="0" name=""/>
        <dsp:cNvSpPr/>
      </dsp:nvSpPr>
      <dsp:spPr>
        <a:xfrm>
          <a:off x="7566821" y="4608129"/>
          <a:ext cx="3130523" cy="80791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Data Analysis and Publication</a:t>
          </a:r>
        </a:p>
      </dsp:txBody>
      <dsp:txXfrm>
        <a:off x="7606267" y="4647575"/>
        <a:ext cx="3051631" cy="729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B5CDB-89E3-46D5-9761-6A642DDD75A9}">
      <dsp:nvSpPr>
        <dsp:cNvPr id="0" name=""/>
        <dsp:cNvSpPr/>
      </dsp:nvSpPr>
      <dsp:spPr>
        <a:xfrm>
          <a:off x="609600"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18DF7-9C2C-46D6-913C-C350AD5770A2}">
      <dsp:nvSpPr>
        <dsp:cNvPr id="0" name=""/>
        <dsp:cNvSpPr/>
      </dsp:nvSpPr>
      <dsp:spPr>
        <a:xfrm>
          <a:off x="3571"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IND Specialist Assigned</a:t>
          </a:r>
        </a:p>
      </dsp:txBody>
      <dsp:txXfrm>
        <a:off x="79807" y="1701836"/>
        <a:ext cx="1409231" cy="2014994"/>
      </dsp:txXfrm>
    </dsp:sp>
    <dsp:sp modelId="{E6532359-23D2-480B-800E-0E35277BE409}">
      <dsp:nvSpPr>
        <dsp:cNvPr id="0" name=""/>
        <dsp:cNvSpPr/>
      </dsp:nvSpPr>
      <dsp:spPr>
        <a:xfrm>
          <a:off x="1643360"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IND Specialist Prepares Submission</a:t>
          </a:r>
        </a:p>
      </dsp:txBody>
      <dsp:txXfrm>
        <a:off x="1719596" y="1701836"/>
        <a:ext cx="1409231" cy="2014994"/>
      </dsp:txXfrm>
    </dsp:sp>
    <dsp:sp modelId="{62E9E112-E71E-4103-B075-20B713BD1A5F}">
      <dsp:nvSpPr>
        <dsp:cNvPr id="0" name=""/>
        <dsp:cNvSpPr/>
      </dsp:nvSpPr>
      <dsp:spPr>
        <a:xfrm>
          <a:off x="3283148"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IND Specialist Submits to FDA</a:t>
          </a:r>
        </a:p>
      </dsp:txBody>
      <dsp:txXfrm>
        <a:off x="3359384" y="1701836"/>
        <a:ext cx="1409231" cy="2014994"/>
      </dsp:txXfrm>
    </dsp:sp>
    <dsp:sp modelId="{41EE3266-4F88-4A75-A653-7D00EE5AB4AA}">
      <dsp:nvSpPr>
        <dsp:cNvPr id="0" name=""/>
        <dsp:cNvSpPr/>
      </dsp:nvSpPr>
      <dsp:spPr>
        <a:xfrm>
          <a:off x="4922936"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FDA provides IND Approval or IND Exemption</a:t>
          </a:r>
        </a:p>
      </dsp:txBody>
      <dsp:txXfrm>
        <a:off x="4999172" y="1701836"/>
        <a:ext cx="1409231" cy="2014994"/>
      </dsp:txXfrm>
    </dsp:sp>
    <dsp:sp modelId="{A8EB9BF2-8FDE-4A82-9A8A-DF3EC4465A1C}">
      <dsp:nvSpPr>
        <dsp:cNvPr id="0" name=""/>
        <dsp:cNvSpPr/>
      </dsp:nvSpPr>
      <dsp:spPr>
        <a:xfrm>
          <a:off x="4929605" y="1625600"/>
          <a:ext cx="1561703"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IND Approval- IND specialist retains study through lifecycle</a:t>
          </a:r>
        </a:p>
      </dsp:txBody>
      <dsp:txXfrm>
        <a:off x="5005841" y="1701836"/>
        <a:ext cx="1409231" cy="2014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B5CDB-89E3-46D5-9761-6A642DDD75A9}">
      <dsp:nvSpPr>
        <dsp:cNvPr id="0" name=""/>
        <dsp:cNvSpPr/>
      </dsp:nvSpPr>
      <dsp:spPr>
        <a:xfrm>
          <a:off x="715652" y="0"/>
          <a:ext cx="811072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18DF7-9C2C-46D6-913C-C350AD5770A2}">
      <dsp:nvSpPr>
        <dsp:cNvPr id="0" name=""/>
        <dsp:cNvSpPr/>
      </dsp:nvSpPr>
      <dsp:spPr>
        <a:xfrm>
          <a:off x="0" y="1625600"/>
          <a:ext cx="152588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 Specialist Assigned</a:t>
          </a:r>
        </a:p>
      </dsp:txBody>
      <dsp:txXfrm>
        <a:off x="74488" y="1700088"/>
        <a:ext cx="1376910" cy="2018490"/>
      </dsp:txXfrm>
    </dsp:sp>
    <dsp:sp modelId="{E6532359-23D2-480B-800E-0E35277BE409}">
      <dsp:nvSpPr>
        <dsp:cNvPr id="0" name=""/>
        <dsp:cNvSpPr/>
      </dsp:nvSpPr>
      <dsp:spPr>
        <a:xfrm>
          <a:off x="1604801" y="1625600"/>
          <a:ext cx="152588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 Specialist Prepares Submission</a:t>
          </a:r>
        </a:p>
      </dsp:txBody>
      <dsp:txXfrm>
        <a:off x="1679289" y="1700088"/>
        <a:ext cx="1376910" cy="2018490"/>
      </dsp:txXfrm>
    </dsp:sp>
    <dsp:sp modelId="{62E9E112-E71E-4103-B075-20B713BD1A5F}">
      <dsp:nvSpPr>
        <dsp:cNvPr id="0" name=""/>
        <dsp:cNvSpPr/>
      </dsp:nvSpPr>
      <dsp:spPr>
        <a:xfrm>
          <a:off x="3206982" y="1625600"/>
          <a:ext cx="152588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 Specialist Submits to FDA</a:t>
          </a:r>
        </a:p>
      </dsp:txBody>
      <dsp:txXfrm>
        <a:off x="3281470" y="1700088"/>
        <a:ext cx="1376910" cy="2018490"/>
      </dsp:txXfrm>
    </dsp:sp>
    <dsp:sp modelId="{41EE3266-4F88-4A75-A653-7D00EE5AB4AA}">
      <dsp:nvSpPr>
        <dsp:cNvPr id="0" name=""/>
        <dsp:cNvSpPr/>
      </dsp:nvSpPr>
      <dsp:spPr>
        <a:xfrm>
          <a:off x="4809163" y="1625600"/>
          <a:ext cx="152588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FDA provides IND Approval or IND Exemption</a:t>
          </a:r>
        </a:p>
      </dsp:txBody>
      <dsp:txXfrm>
        <a:off x="4883651" y="1700088"/>
        <a:ext cx="1376910" cy="2018490"/>
      </dsp:txXfrm>
    </dsp:sp>
    <dsp:sp modelId="{A8EB9BF2-8FDE-4A82-9A8A-DF3EC4465A1C}">
      <dsp:nvSpPr>
        <dsp:cNvPr id="0" name=""/>
        <dsp:cNvSpPr/>
      </dsp:nvSpPr>
      <dsp:spPr>
        <a:xfrm>
          <a:off x="4815679" y="1625600"/>
          <a:ext cx="152588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 Exemption Obtained- study transferred to Start Up (SU) RA in Activation Unit</a:t>
          </a:r>
        </a:p>
      </dsp:txBody>
      <dsp:txXfrm>
        <a:off x="4890167" y="1700088"/>
        <a:ext cx="1376910" cy="2018490"/>
      </dsp:txXfrm>
    </dsp:sp>
    <dsp:sp modelId="{20A111D2-AF59-40A5-AF40-D5FED0D1F77A}">
      <dsp:nvSpPr>
        <dsp:cNvPr id="0" name=""/>
        <dsp:cNvSpPr/>
      </dsp:nvSpPr>
      <dsp:spPr>
        <a:xfrm>
          <a:off x="6383960" y="1625600"/>
          <a:ext cx="152588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 RA transfers study to Disease Team (DT) RA after study is activated</a:t>
          </a:r>
        </a:p>
      </dsp:txBody>
      <dsp:txXfrm>
        <a:off x="6458448" y="1700088"/>
        <a:ext cx="1376910" cy="2018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B5CDB-89E3-46D5-9761-6A642DDD75A9}">
      <dsp:nvSpPr>
        <dsp:cNvPr id="0" name=""/>
        <dsp:cNvSpPr/>
      </dsp:nvSpPr>
      <dsp:spPr>
        <a:xfrm>
          <a:off x="609600"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18DF7-9C2C-46D6-913C-C350AD5770A2}">
      <dsp:nvSpPr>
        <dsp:cNvPr id="0" name=""/>
        <dsp:cNvSpPr/>
      </dsp:nvSpPr>
      <dsp:spPr>
        <a:xfrm>
          <a:off x="2232" y="1625600"/>
          <a:ext cx="12997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PI completes IIT questionnaire</a:t>
          </a:r>
        </a:p>
      </dsp:txBody>
      <dsp:txXfrm>
        <a:off x="65681" y="1689049"/>
        <a:ext cx="1172867" cy="2040568"/>
      </dsp:txXfrm>
    </dsp:sp>
    <dsp:sp modelId="{E6532359-23D2-480B-800E-0E35277BE409}">
      <dsp:nvSpPr>
        <dsp:cNvPr id="0" name=""/>
        <dsp:cNvSpPr/>
      </dsp:nvSpPr>
      <dsp:spPr>
        <a:xfrm>
          <a:off x="1366986" y="1625600"/>
          <a:ext cx="12997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Budget Analyst drafts estimation and provides to PI</a:t>
          </a:r>
        </a:p>
      </dsp:txBody>
      <dsp:txXfrm>
        <a:off x="1430435" y="1689049"/>
        <a:ext cx="1172867" cy="2040568"/>
      </dsp:txXfrm>
    </dsp:sp>
    <dsp:sp modelId="{62E9E112-E71E-4103-B075-20B713BD1A5F}">
      <dsp:nvSpPr>
        <dsp:cNvPr id="0" name=""/>
        <dsp:cNvSpPr/>
      </dsp:nvSpPr>
      <dsp:spPr>
        <a:xfrm>
          <a:off x="2731740" y="1625600"/>
          <a:ext cx="12997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PI finds funding and receives award</a:t>
          </a:r>
        </a:p>
      </dsp:txBody>
      <dsp:txXfrm>
        <a:off x="2795189" y="1689049"/>
        <a:ext cx="1172867" cy="2040568"/>
      </dsp:txXfrm>
    </dsp:sp>
    <dsp:sp modelId="{41EE3266-4F88-4A75-A653-7D00EE5AB4AA}">
      <dsp:nvSpPr>
        <dsp:cNvPr id="0" name=""/>
        <dsp:cNvSpPr/>
      </dsp:nvSpPr>
      <dsp:spPr>
        <a:xfrm>
          <a:off x="4096494" y="1625600"/>
          <a:ext cx="12997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FDA provides IND Approval or IND Exemption</a:t>
          </a:r>
        </a:p>
      </dsp:txBody>
      <dsp:txXfrm>
        <a:off x="4159943" y="1689049"/>
        <a:ext cx="1172867" cy="2040568"/>
      </dsp:txXfrm>
    </dsp:sp>
    <dsp:sp modelId="{A8EB9BF2-8FDE-4A82-9A8A-DF3EC4465A1C}">
      <dsp:nvSpPr>
        <dsp:cNvPr id="0" name=""/>
        <dsp:cNvSpPr/>
      </dsp:nvSpPr>
      <dsp:spPr>
        <a:xfrm>
          <a:off x="4102044" y="1625600"/>
          <a:ext cx="12997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Study is assigned to Activation Unit.  </a:t>
          </a:r>
        </a:p>
      </dsp:txBody>
      <dsp:txXfrm>
        <a:off x="4165493" y="1689049"/>
        <a:ext cx="1172867" cy="2040568"/>
      </dsp:txXfrm>
    </dsp:sp>
    <dsp:sp modelId="{99244322-19A8-4345-B1D9-9D57B37C8378}">
      <dsp:nvSpPr>
        <dsp:cNvPr id="0" name=""/>
        <dsp:cNvSpPr/>
      </dsp:nvSpPr>
      <dsp:spPr>
        <a:xfrm>
          <a:off x="5466798" y="1625600"/>
          <a:ext cx="1299765"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Analyst updates internal budget based on CA and determines if there are shortfalls.*</a:t>
          </a:r>
        </a:p>
      </dsp:txBody>
      <dsp:txXfrm>
        <a:off x="5530247" y="1689049"/>
        <a:ext cx="1172867" cy="2040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B5CDB-89E3-46D5-9761-6A642DDD75A9}">
      <dsp:nvSpPr>
        <dsp:cNvPr id="0" name=""/>
        <dsp:cNvSpPr/>
      </dsp:nvSpPr>
      <dsp:spPr>
        <a:xfrm>
          <a:off x="609600"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18DF7-9C2C-46D6-913C-C350AD5770A2}">
      <dsp:nvSpPr>
        <dsp:cNvPr id="0" name=""/>
        <dsp:cNvSpPr/>
      </dsp:nvSpPr>
      <dsp:spPr>
        <a:xfrm>
          <a:off x="694"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Business Office will notify CTO Budgeting of new proposal involving clinical trial and request PI to complete IIT questionnaire</a:t>
          </a:r>
        </a:p>
      </dsp:txBody>
      <dsp:txXfrm>
        <a:off x="55038" y="1679944"/>
        <a:ext cx="1004546" cy="2058778"/>
      </dsp:txXfrm>
    </dsp:sp>
    <dsp:sp modelId="{E6532359-23D2-480B-800E-0E35277BE409}">
      <dsp:nvSpPr>
        <dsp:cNvPr id="0" name=""/>
        <dsp:cNvSpPr/>
      </dsp:nvSpPr>
      <dsp:spPr>
        <a:xfrm>
          <a:off x="1169590"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Budget Analyst drafts estimation and provides to PI and Business Office</a:t>
          </a:r>
        </a:p>
      </dsp:txBody>
      <dsp:txXfrm>
        <a:off x="1223934" y="1679944"/>
        <a:ext cx="1004546" cy="2058778"/>
      </dsp:txXfrm>
    </dsp:sp>
    <dsp:sp modelId="{62E9E112-E71E-4103-B075-20B713BD1A5F}">
      <dsp:nvSpPr>
        <dsp:cNvPr id="0" name=""/>
        <dsp:cNvSpPr/>
      </dsp:nvSpPr>
      <dsp:spPr>
        <a:xfrm>
          <a:off x="2338486"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Business Office will integrate the budget into the grant application.  </a:t>
          </a:r>
        </a:p>
      </dsp:txBody>
      <dsp:txXfrm>
        <a:off x="2392830" y="1679944"/>
        <a:ext cx="1004546" cy="2058778"/>
      </dsp:txXfrm>
    </dsp:sp>
    <dsp:sp modelId="{41EE3266-4F88-4A75-A653-7D00EE5AB4AA}">
      <dsp:nvSpPr>
        <dsp:cNvPr id="0" name=""/>
        <dsp:cNvSpPr/>
      </dsp:nvSpPr>
      <dsp:spPr>
        <a:xfrm>
          <a:off x="3507382"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FDA provides IND Approval or IND Exemption</a:t>
          </a:r>
        </a:p>
      </dsp:txBody>
      <dsp:txXfrm>
        <a:off x="3561726" y="1679944"/>
        <a:ext cx="1004546" cy="2058778"/>
      </dsp:txXfrm>
    </dsp:sp>
    <dsp:sp modelId="{A8EB9BF2-8FDE-4A82-9A8A-DF3EC4465A1C}">
      <dsp:nvSpPr>
        <dsp:cNvPr id="0" name=""/>
        <dsp:cNvSpPr/>
      </dsp:nvSpPr>
      <dsp:spPr>
        <a:xfrm>
          <a:off x="3512136"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 receives grant/award</a:t>
          </a:r>
        </a:p>
      </dsp:txBody>
      <dsp:txXfrm>
        <a:off x="3566480" y="1679944"/>
        <a:ext cx="1004546" cy="2058778"/>
      </dsp:txXfrm>
    </dsp:sp>
    <dsp:sp modelId="{99244322-19A8-4345-B1D9-9D57B37C8378}">
      <dsp:nvSpPr>
        <dsp:cNvPr id="0" name=""/>
        <dsp:cNvSpPr/>
      </dsp:nvSpPr>
      <dsp:spPr>
        <a:xfrm>
          <a:off x="4681032"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Study is assigned to Activation Unit. </a:t>
          </a:r>
        </a:p>
      </dsp:txBody>
      <dsp:txXfrm>
        <a:off x="4735376" y="1679944"/>
        <a:ext cx="1004546" cy="2058778"/>
      </dsp:txXfrm>
    </dsp:sp>
    <dsp:sp modelId="{F4D568A8-02C8-4B33-BAFC-02DC936057DE}">
      <dsp:nvSpPr>
        <dsp:cNvPr id="0" name=""/>
        <dsp:cNvSpPr/>
      </dsp:nvSpPr>
      <dsp:spPr>
        <a:xfrm>
          <a:off x="5892799" y="1625600"/>
          <a:ext cx="1113234"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Analyst updates internal budget based on CA and determines if there are shortfalls*.</a:t>
          </a:r>
        </a:p>
      </dsp:txBody>
      <dsp:txXfrm>
        <a:off x="5947143" y="1679944"/>
        <a:ext cx="1004546" cy="20587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35B80-4B98-436A-8A01-AFA6A9A8F08F}">
      <dsp:nvSpPr>
        <dsp:cNvPr id="0" name=""/>
        <dsp:cNvSpPr/>
      </dsp:nvSpPr>
      <dsp:spPr>
        <a:xfrm>
          <a:off x="3431678" y="143"/>
          <a:ext cx="1366242" cy="13662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Analyze</a:t>
          </a:r>
        </a:p>
      </dsp:txBody>
      <dsp:txXfrm>
        <a:off x="3631760" y="200225"/>
        <a:ext cx="966078" cy="966078"/>
      </dsp:txXfrm>
    </dsp:sp>
    <dsp:sp modelId="{3DE9345E-6AA1-4F62-BA15-9DFEE58C9E9B}">
      <dsp:nvSpPr>
        <dsp:cNvPr id="0" name=""/>
        <dsp:cNvSpPr/>
      </dsp:nvSpPr>
      <dsp:spPr>
        <a:xfrm rot="2160000">
          <a:off x="4754947" y="1050053"/>
          <a:ext cx="364047" cy="4611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765376" y="1110177"/>
        <a:ext cx="254833" cy="276664"/>
      </dsp:txXfrm>
    </dsp:sp>
    <dsp:sp modelId="{CB147941-A3C7-49C0-838E-C1A0C5713055}">
      <dsp:nvSpPr>
        <dsp:cNvPr id="0" name=""/>
        <dsp:cNvSpPr/>
      </dsp:nvSpPr>
      <dsp:spPr>
        <a:xfrm>
          <a:off x="5092691" y="1206939"/>
          <a:ext cx="1366242" cy="13662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Plan and prioritize</a:t>
          </a:r>
        </a:p>
      </dsp:txBody>
      <dsp:txXfrm>
        <a:off x="5292773" y="1407021"/>
        <a:ext cx="966078" cy="966078"/>
      </dsp:txXfrm>
    </dsp:sp>
    <dsp:sp modelId="{4FE14DC6-571B-43C5-8FC0-F06443AD982A}">
      <dsp:nvSpPr>
        <dsp:cNvPr id="0" name=""/>
        <dsp:cNvSpPr/>
      </dsp:nvSpPr>
      <dsp:spPr>
        <a:xfrm rot="6480000">
          <a:off x="5279747" y="2626027"/>
          <a:ext cx="364047" cy="4611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351228" y="2666314"/>
        <a:ext cx="254833" cy="276664"/>
      </dsp:txXfrm>
    </dsp:sp>
    <dsp:sp modelId="{079B3C62-6D8B-4BF6-9720-1493A57379CC}">
      <dsp:nvSpPr>
        <dsp:cNvPr id="0" name=""/>
        <dsp:cNvSpPr/>
      </dsp:nvSpPr>
      <dsp:spPr>
        <a:xfrm>
          <a:off x="4458241" y="3159577"/>
          <a:ext cx="1366242" cy="13662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Control and Report</a:t>
          </a:r>
        </a:p>
      </dsp:txBody>
      <dsp:txXfrm>
        <a:off x="4658323" y="3359659"/>
        <a:ext cx="966078" cy="966078"/>
      </dsp:txXfrm>
    </dsp:sp>
    <dsp:sp modelId="{2FFE53AD-3C00-49DC-8884-5B304AF2B758}">
      <dsp:nvSpPr>
        <dsp:cNvPr id="0" name=""/>
        <dsp:cNvSpPr/>
      </dsp:nvSpPr>
      <dsp:spPr>
        <a:xfrm rot="10800000">
          <a:off x="3943079" y="3612145"/>
          <a:ext cx="364047" cy="4611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052293" y="3704366"/>
        <a:ext cx="254833" cy="276664"/>
      </dsp:txXfrm>
    </dsp:sp>
    <dsp:sp modelId="{C8ED6BC1-93EA-46E4-88F8-E9AC93B8CB6F}">
      <dsp:nvSpPr>
        <dsp:cNvPr id="0" name=""/>
        <dsp:cNvSpPr/>
      </dsp:nvSpPr>
      <dsp:spPr>
        <a:xfrm>
          <a:off x="2405116" y="3159577"/>
          <a:ext cx="1366242" cy="13662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Monitor</a:t>
          </a:r>
        </a:p>
      </dsp:txBody>
      <dsp:txXfrm>
        <a:off x="2605198" y="3359659"/>
        <a:ext cx="966078" cy="966078"/>
      </dsp:txXfrm>
    </dsp:sp>
    <dsp:sp modelId="{9561201A-0349-4701-B5C7-7C39C347A646}">
      <dsp:nvSpPr>
        <dsp:cNvPr id="0" name=""/>
        <dsp:cNvSpPr/>
      </dsp:nvSpPr>
      <dsp:spPr>
        <a:xfrm rot="15120000">
          <a:off x="2592172" y="2645625"/>
          <a:ext cx="364047" cy="4611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663653" y="2789780"/>
        <a:ext cx="254833" cy="276664"/>
      </dsp:txXfrm>
    </dsp:sp>
    <dsp:sp modelId="{6AB7C21A-D5E0-48BA-B98A-2DEBAD7C7E4D}">
      <dsp:nvSpPr>
        <dsp:cNvPr id="0" name=""/>
        <dsp:cNvSpPr/>
      </dsp:nvSpPr>
      <dsp:spPr>
        <a:xfrm>
          <a:off x="1770665" y="1206939"/>
          <a:ext cx="1366242" cy="13662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Identify</a:t>
          </a:r>
        </a:p>
      </dsp:txBody>
      <dsp:txXfrm>
        <a:off x="1970747" y="1407021"/>
        <a:ext cx="966078" cy="966078"/>
      </dsp:txXfrm>
    </dsp:sp>
    <dsp:sp modelId="{BEE3C24D-2B9B-46E5-80A4-C54BCD2769D2}">
      <dsp:nvSpPr>
        <dsp:cNvPr id="0" name=""/>
        <dsp:cNvSpPr/>
      </dsp:nvSpPr>
      <dsp:spPr>
        <a:xfrm rot="19440000">
          <a:off x="3093934" y="1062165"/>
          <a:ext cx="364047" cy="461106"/>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04363" y="1186483"/>
        <a:ext cx="254833" cy="276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B5CDB-89E3-46D5-9761-6A642DDD75A9}">
      <dsp:nvSpPr>
        <dsp:cNvPr id="0" name=""/>
        <dsp:cNvSpPr/>
      </dsp:nvSpPr>
      <dsp:spPr>
        <a:xfrm>
          <a:off x="624216" y="0"/>
          <a:ext cx="7074453" cy="50078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18DF7-9C2C-46D6-913C-C350AD5770A2}">
      <dsp:nvSpPr>
        <dsp:cNvPr id="0" name=""/>
        <dsp:cNvSpPr/>
      </dsp:nvSpPr>
      <dsp:spPr>
        <a:xfrm>
          <a:off x="711" y="1502340"/>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PI Receives the IB sent by sponsor via email</a:t>
          </a:r>
        </a:p>
      </dsp:txBody>
      <dsp:txXfrm>
        <a:off x="56358" y="1557987"/>
        <a:ext cx="1028632" cy="1891826"/>
      </dsp:txXfrm>
    </dsp:sp>
    <dsp:sp modelId="{E6532359-23D2-480B-800E-0E35277BE409}">
      <dsp:nvSpPr>
        <dsp:cNvPr id="0" name=""/>
        <dsp:cNvSpPr/>
      </dsp:nvSpPr>
      <dsp:spPr>
        <a:xfrm>
          <a:off x="1197634" y="1502340"/>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PI Review the IB- New Risks or Increase in other risks</a:t>
          </a:r>
        </a:p>
      </dsp:txBody>
      <dsp:txXfrm>
        <a:off x="1253281" y="1557987"/>
        <a:ext cx="1028632" cy="1891826"/>
      </dsp:txXfrm>
    </dsp:sp>
    <dsp:sp modelId="{62E9E112-E71E-4103-B075-20B713BD1A5F}">
      <dsp:nvSpPr>
        <dsp:cNvPr id="0" name=""/>
        <dsp:cNvSpPr/>
      </dsp:nvSpPr>
      <dsp:spPr>
        <a:xfrm>
          <a:off x="2394557" y="1502340"/>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PI forward IB within 24 </a:t>
          </a:r>
          <a:r>
            <a:rPr lang="en-US" sz="1400" kern="1200" dirty="0" err="1"/>
            <a:t>hr</a:t>
          </a:r>
          <a:r>
            <a:rPr lang="en-US" sz="1400" kern="1200" dirty="0"/>
            <a:t> to IND specialist and </a:t>
          </a:r>
          <a:r>
            <a:rPr lang="en-US" sz="1400" kern="1200" dirty="0" err="1"/>
            <a:t>Reg</a:t>
          </a:r>
          <a:r>
            <a:rPr lang="en-US" sz="1400" kern="1200" dirty="0"/>
            <a:t> </a:t>
          </a:r>
          <a:r>
            <a:rPr lang="en-US" sz="1400" kern="1200" dirty="0" err="1"/>
            <a:t>Dept</a:t>
          </a:r>
          <a:endParaRPr lang="en-US" sz="1400" kern="1200" dirty="0"/>
        </a:p>
      </dsp:txBody>
      <dsp:txXfrm>
        <a:off x="2450204" y="1557987"/>
        <a:ext cx="1028632" cy="1891826"/>
      </dsp:txXfrm>
    </dsp:sp>
    <dsp:sp modelId="{41EE3266-4F88-4A75-A653-7D00EE5AB4AA}">
      <dsp:nvSpPr>
        <dsp:cNvPr id="0" name=""/>
        <dsp:cNvSpPr/>
      </dsp:nvSpPr>
      <dsp:spPr>
        <a:xfrm>
          <a:off x="3591480" y="1502340"/>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FDA provides IND Approval or IND Exemption</a:t>
          </a:r>
        </a:p>
      </dsp:txBody>
      <dsp:txXfrm>
        <a:off x="3647127" y="1557987"/>
        <a:ext cx="1028632" cy="1891826"/>
      </dsp:txXfrm>
    </dsp:sp>
    <dsp:sp modelId="{A8EB9BF2-8FDE-4A82-9A8A-DF3EC4465A1C}">
      <dsp:nvSpPr>
        <dsp:cNvPr id="0" name=""/>
        <dsp:cNvSpPr/>
      </dsp:nvSpPr>
      <dsp:spPr>
        <a:xfrm>
          <a:off x="3596347" y="1502340"/>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IND Specialist/ </a:t>
          </a:r>
          <a:r>
            <a:rPr lang="en-US" sz="1400" kern="1200" dirty="0" err="1"/>
            <a:t>Reg</a:t>
          </a:r>
          <a:r>
            <a:rPr lang="en-US" sz="1400" kern="1200" dirty="0"/>
            <a:t> </a:t>
          </a:r>
          <a:r>
            <a:rPr lang="en-US" sz="1400" kern="1200" dirty="0" err="1"/>
            <a:t>Dept</a:t>
          </a:r>
          <a:r>
            <a:rPr lang="en-US" sz="1400" kern="1200" dirty="0"/>
            <a:t>  submit to the IRB 10 days</a:t>
          </a:r>
        </a:p>
      </dsp:txBody>
      <dsp:txXfrm>
        <a:off x="3651994" y="1557987"/>
        <a:ext cx="1028632" cy="1891826"/>
      </dsp:txXfrm>
    </dsp:sp>
    <dsp:sp modelId="{5B552EE5-7BA0-4B27-A78F-9CE5E6B386BB}">
      <dsp:nvSpPr>
        <dsp:cNvPr id="0" name=""/>
        <dsp:cNvSpPr/>
      </dsp:nvSpPr>
      <dsp:spPr>
        <a:xfrm>
          <a:off x="4789212" y="1460775"/>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t>Reg</a:t>
          </a:r>
          <a:r>
            <a:rPr lang="en-US" sz="1400" kern="1200" dirty="0"/>
            <a:t> </a:t>
          </a:r>
          <a:r>
            <a:rPr lang="en-US" sz="1400" kern="1200" dirty="0" err="1"/>
            <a:t>Dept</a:t>
          </a:r>
          <a:r>
            <a:rPr lang="en-US" sz="1400" kern="1200" dirty="0"/>
            <a:t> Amends the ICF </a:t>
          </a:r>
        </a:p>
        <a:p>
          <a:pPr marL="0" lvl="0" indent="0" algn="ctr" defTabSz="622300">
            <a:lnSpc>
              <a:spcPct val="90000"/>
            </a:lnSpc>
            <a:spcBef>
              <a:spcPct val="0"/>
            </a:spcBef>
            <a:spcAft>
              <a:spcPct val="35000"/>
            </a:spcAft>
            <a:buNone/>
          </a:pPr>
          <a:r>
            <a:rPr lang="en-US" sz="1400" kern="1200" dirty="0"/>
            <a:t>30 days </a:t>
          </a:r>
        </a:p>
      </dsp:txBody>
      <dsp:txXfrm>
        <a:off x="4844859" y="1516422"/>
        <a:ext cx="1028632" cy="1891826"/>
      </dsp:txXfrm>
    </dsp:sp>
    <dsp:sp modelId="{C2146648-E22C-49E1-97A9-042D625AE04B}">
      <dsp:nvSpPr>
        <dsp:cNvPr id="0" name=""/>
        <dsp:cNvSpPr/>
      </dsp:nvSpPr>
      <dsp:spPr>
        <a:xfrm>
          <a:off x="5986135" y="1460775"/>
          <a:ext cx="1139926" cy="200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PI &amp; CRC</a:t>
          </a:r>
        </a:p>
        <a:p>
          <a:pPr marL="0" lvl="0" indent="0" algn="ctr" defTabSz="622300">
            <a:lnSpc>
              <a:spcPct val="90000"/>
            </a:lnSpc>
            <a:spcBef>
              <a:spcPct val="0"/>
            </a:spcBef>
            <a:spcAft>
              <a:spcPct val="35000"/>
            </a:spcAft>
            <a:buNone/>
          </a:pPr>
          <a:r>
            <a:rPr lang="en-US" sz="1400" kern="1200" dirty="0"/>
            <a:t>Discuss the new risks with the participant and  re-consent subjects</a:t>
          </a:r>
        </a:p>
      </dsp:txBody>
      <dsp:txXfrm>
        <a:off x="6041782" y="1516422"/>
        <a:ext cx="1028632" cy="18918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D9B72-4FA6-480F-A3E1-E8A8B15A4367}">
      <dsp:nvSpPr>
        <dsp:cNvPr id="0" name=""/>
        <dsp:cNvSpPr/>
      </dsp:nvSpPr>
      <dsp:spPr>
        <a:xfrm>
          <a:off x="3428996" y="3"/>
          <a:ext cx="1709811" cy="11113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Identify</a:t>
          </a:r>
        </a:p>
      </dsp:txBody>
      <dsp:txXfrm>
        <a:off x="3483249" y="54256"/>
        <a:ext cx="1601305" cy="1002871"/>
      </dsp:txXfrm>
    </dsp:sp>
    <dsp:sp modelId="{B6490EDF-0CB9-41C1-9E1F-132E6EB80DB5}">
      <dsp:nvSpPr>
        <dsp:cNvPr id="0" name=""/>
        <dsp:cNvSpPr/>
      </dsp:nvSpPr>
      <dsp:spPr>
        <a:xfrm>
          <a:off x="2007539" y="554348"/>
          <a:ext cx="4441436" cy="4441436"/>
        </a:xfrm>
        <a:custGeom>
          <a:avLst/>
          <a:gdLst/>
          <a:ahLst/>
          <a:cxnLst/>
          <a:rect l="0" t="0" r="0" b="0"/>
          <a:pathLst>
            <a:path>
              <a:moveTo>
                <a:pt x="3141430" y="199857"/>
              </a:moveTo>
              <a:arcTo wR="2220718" hR="2220718" stAng="17669652" swAng="1710867"/>
            </a:path>
          </a:pathLst>
        </a:custGeom>
        <a:no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27E6D41-73B1-4132-A1EB-45C30D1B1F93}">
      <dsp:nvSpPr>
        <dsp:cNvPr id="0" name=""/>
        <dsp:cNvSpPr/>
      </dsp:nvSpPr>
      <dsp:spPr>
        <a:xfrm>
          <a:off x="5334010" y="1447798"/>
          <a:ext cx="2005626" cy="125351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Implement</a:t>
          </a:r>
        </a:p>
      </dsp:txBody>
      <dsp:txXfrm>
        <a:off x="5395201" y="1508989"/>
        <a:ext cx="1883244" cy="1131129"/>
      </dsp:txXfrm>
    </dsp:sp>
    <dsp:sp modelId="{99B9F9E0-BE97-4373-9CE9-52CFB819E4C2}">
      <dsp:nvSpPr>
        <dsp:cNvPr id="0" name=""/>
        <dsp:cNvSpPr/>
      </dsp:nvSpPr>
      <dsp:spPr>
        <a:xfrm>
          <a:off x="2009834" y="555695"/>
          <a:ext cx="4441436" cy="4441436"/>
        </a:xfrm>
        <a:custGeom>
          <a:avLst/>
          <a:gdLst/>
          <a:ahLst/>
          <a:cxnLst/>
          <a:rect l="0" t="0" r="0" b="0"/>
          <a:pathLst>
            <a:path>
              <a:moveTo>
                <a:pt x="4440565" y="2158518"/>
              </a:moveTo>
              <a:arcTo wR="2220718" hR="2220718" stAng="21503701" swAng="1987891"/>
            </a:path>
          </a:pathLst>
        </a:custGeom>
        <a:no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D3A9372-D6FA-437D-B5B1-CA123004A6D2}">
      <dsp:nvSpPr>
        <dsp:cNvPr id="0" name=""/>
        <dsp:cNvSpPr/>
      </dsp:nvSpPr>
      <dsp:spPr>
        <a:xfrm>
          <a:off x="4531592" y="3948598"/>
          <a:ext cx="2005626" cy="125351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Review </a:t>
          </a:r>
        </a:p>
      </dsp:txBody>
      <dsp:txXfrm>
        <a:off x="4592783" y="4009789"/>
        <a:ext cx="1883244" cy="1131129"/>
      </dsp:txXfrm>
    </dsp:sp>
    <dsp:sp modelId="{E13917E0-0BDC-47A3-AF10-F89C4040EE48}">
      <dsp:nvSpPr>
        <dsp:cNvPr id="0" name=""/>
        <dsp:cNvSpPr/>
      </dsp:nvSpPr>
      <dsp:spPr>
        <a:xfrm>
          <a:off x="2008381" y="558036"/>
          <a:ext cx="4441436" cy="4441436"/>
        </a:xfrm>
        <a:custGeom>
          <a:avLst/>
          <a:gdLst/>
          <a:ahLst/>
          <a:cxnLst/>
          <a:rect l="0" t="0" r="0" b="0"/>
          <a:pathLst>
            <a:path>
              <a:moveTo>
                <a:pt x="2517216" y="4421554"/>
              </a:moveTo>
              <a:arcTo wR="2220718" hR="2220718" stAng="4939637" swAng="920726"/>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8F28A44-92AE-41CF-973A-67F131F2722B}">
      <dsp:nvSpPr>
        <dsp:cNvPr id="0" name=""/>
        <dsp:cNvSpPr/>
      </dsp:nvSpPr>
      <dsp:spPr>
        <a:xfrm>
          <a:off x="1920981" y="3948598"/>
          <a:ext cx="2005626" cy="125351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Analyze </a:t>
          </a:r>
        </a:p>
      </dsp:txBody>
      <dsp:txXfrm>
        <a:off x="1982172" y="4009789"/>
        <a:ext cx="1883244" cy="1131129"/>
      </dsp:txXfrm>
    </dsp:sp>
    <dsp:sp modelId="{DBE73EB8-EE7A-4CCE-8B6B-46DF0A947641}">
      <dsp:nvSpPr>
        <dsp:cNvPr id="0" name=""/>
        <dsp:cNvSpPr/>
      </dsp:nvSpPr>
      <dsp:spPr>
        <a:xfrm>
          <a:off x="2008381" y="558036"/>
          <a:ext cx="4441436" cy="4441436"/>
        </a:xfrm>
        <a:custGeom>
          <a:avLst/>
          <a:gdLst/>
          <a:ahLst/>
          <a:cxnLst/>
          <a:rect l="0" t="0" r="0" b="0"/>
          <a:pathLst>
            <a:path>
              <a:moveTo>
                <a:pt x="326434" y="3379718"/>
              </a:moveTo>
              <a:arcTo wR="2220718" hR="2220718" stAng="8912401" swAng="1959980"/>
            </a:path>
          </a:pathLst>
        </a:custGeom>
        <a:no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962DA6F-0A30-48C3-AD41-DBDF2F02C7C3}">
      <dsp:nvSpPr>
        <dsp:cNvPr id="0" name=""/>
        <dsp:cNvSpPr/>
      </dsp:nvSpPr>
      <dsp:spPr>
        <a:xfrm>
          <a:off x="1114257" y="1465759"/>
          <a:ext cx="2005626" cy="1253511"/>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Institute New Process </a:t>
          </a:r>
        </a:p>
      </dsp:txBody>
      <dsp:txXfrm>
        <a:off x="1175448" y="1526950"/>
        <a:ext cx="1883244" cy="1131129"/>
      </dsp:txXfrm>
    </dsp:sp>
    <dsp:sp modelId="{6A4506F9-C974-4F5F-850C-439D4E12484A}">
      <dsp:nvSpPr>
        <dsp:cNvPr id="0" name=""/>
        <dsp:cNvSpPr/>
      </dsp:nvSpPr>
      <dsp:spPr>
        <a:xfrm>
          <a:off x="2011683" y="553521"/>
          <a:ext cx="4441436" cy="4441436"/>
        </a:xfrm>
        <a:custGeom>
          <a:avLst/>
          <a:gdLst/>
          <a:ahLst/>
          <a:cxnLst/>
          <a:rect l="0" t="0" r="0" b="0"/>
          <a:pathLst>
            <a:path>
              <a:moveTo>
                <a:pt x="433823" y="902160"/>
              </a:moveTo>
              <a:arcTo wR="2220718" hR="2220718" stAng="12985427" swAng="1922662"/>
            </a:path>
          </a:pathLst>
        </a:custGeom>
        <a:no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9B6707-BAA1-4343-8AD4-F27F2F3AFCE1}"/>
              </a:ext>
            </a:extLst>
          </p:cNvPr>
          <p:cNvSpPr/>
          <p:nvPr/>
        </p:nvSpPr>
        <p:spPr bwMode="ltGray">
          <a:xfrm flipH="1">
            <a:off x="0" y="8801100"/>
            <a:ext cx="6858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D365AE7-1757-4AD1-909B-02002E38C0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bwMode="black">
          <a:xfrm>
            <a:off x="5600700" y="8922887"/>
            <a:ext cx="1143000" cy="141089"/>
          </a:xfrm>
          <a:prstGeom prst="rect">
            <a:avLst/>
          </a:prstGeom>
        </p:spPr>
      </p:pic>
      <p:sp>
        <p:nvSpPr>
          <p:cNvPr id="2" name="Header Placeholder 1">
            <a:extLst>
              <a:ext uri="{FF2B5EF4-FFF2-40B4-BE49-F238E27FC236}">
                <a16:creationId xmlns:a16="http://schemas.microsoft.com/office/drawing/2014/main" id="{492FDDBE-E6B0-421A-8DF0-0F993647D0D3}"/>
              </a:ext>
            </a:extLst>
          </p:cNvPr>
          <p:cNvSpPr>
            <a:spLocks noGrp="1"/>
          </p:cNvSpPr>
          <p:nvPr>
            <p:ph type="hdr" sz="quarter"/>
          </p:nvPr>
        </p:nvSpPr>
        <p:spPr>
          <a:xfrm>
            <a:off x="114300" y="72641"/>
            <a:ext cx="4592320" cy="458788"/>
          </a:xfrm>
          <a:prstGeom prst="rect">
            <a:avLst/>
          </a:prstGeom>
        </p:spPr>
        <p:txBody>
          <a:bodyPr vert="horz" lIns="91440" tIns="45720" rIns="91440" bIns="45720" rtlCol="0"/>
          <a:lstStyle>
            <a:lvl1pPr algn="l">
              <a:defRPr sz="1200"/>
            </a:lvl1pPr>
          </a:lstStyle>
          <a:p>
            <a:endParaRPr lang="en-US" sz="800"/>
          </a:p>
        </p:txBody>
      </p:sp>
      <p:sp>
        <p:nvSpPr>
          <p:cNvPr id="3" name="Date Placeholder 2">
            <a:extLst>
              <a:ext uri="{FF2B5EF4-FFF2-40B4-BE49-F238E27FC236}">
                <a16:creationId xmlns:a16="http://schemas.microsoft.com/office/drawing/2014/main" id="{1606D027-324D-4253-9E3D-36CB649AB975}"/>
              </a:ext>
            </a:extLst>
          </p:cNvPr>
          <p:cNvSpPr>
            <a:spLocks noGrp="1"/>
          </p:cNvSpPr>
          <p:nvPr>
            <p:ph type="dt" sz="quarter" idx="1"/>
          </p:nvPr>
        </p:nvSpPr>
        <p:spPr>
          <a:xfrm>
            <a:off x="5089207" y="72641"/>
            <a:ext cx="1654493" cy="458788"/>
          </a:xfrm>
          <a:prstGeom prst="rect">
            <a:avLst/>
          </a:prstGeom>
        </p:spPr>
        <p:txBody>
          <a:bodyPr vert="horz" lIns="91440" tIns="45720" rIns="91440" bIns="45720" rtlCol="0"/>
          <a:lstStyle>
            <a:lvl1pPr algn="r">
              <a:defRPr sz="1200"/>
            </a:lvl1pPr>
          </a:lstStyle>
          <a:p>
            <a:fld id="{846FEEFC-4A7B-49E1-9DC0-FECF3C53C763}" type="datetime2">
              <a:rPr lang="en-US" sz="800" smtClean="0"/>
              <a:t>Tuesday, August 20, 2024</a:t>
            </a:fld>
            <a:endParaRPr lang="en-US" sz="800"/>
          </a:p>
        </p:txBody>
      </p:sp>
      <p:sp>
        <p:nvSpPr>
          <p:cNvPr id="4" name="Footer Placeholder 3">
            <a:extLst>
              <a:ext uri="{FF2B5EF4-FFF2-40B4-BE49-F238E27FC236}">
                <a16:creationId xmlns:a16="http://schemas.microsoft.com/office/drawing/2014/main" id="{978C258F-87C5-4075-B7D9-9B900E7CA8F5}"/>
              </a:ext>
            </a:extLst>
          </p:cNvPr>
          <p:cNvSpPr>
            <a:spLocks noGrp="1"/>
          </p:cNvSpPr>
          <p:nvPr>
            <p:ph type="ftr" sz="quarter" idx="2"/>
          </p:nvPr>
        </p:nvSpPr>
        <p:spPr bwMode="auto">
          <a:xfrm>
            <a:off x="114300" y="8861994"/>
            <a:ext cx="4457700" cy="221113"/>
          </a:xfrm>
          <a:prstGeom prst="rect">
            <a:avLst/>
          </a:prstGeom>
        </p:spPr>
        <p:txBody>
          <a:bodyPr vert="horz" lIns="91440" tIns="45720" rIns="91440" bIns="45720" rtlCol="0" anchor="ctr"/>
          <a:lstStyle>
            <a:lvl1pPr algn="l">
              <a:defRPr sz="1200"/>
            </a:lvl1pPr>
          </a:lstStyle>
          <a:p>
            <a:endParaRPr lang="en-US" sz="800">
              <a:solidFill>
                <a:schemeClr val="bg1"/>
              </a:solidFill>
            </a:endParaRPr>
          </a:p>
        </p:txBody>
      </p:sp>
      <p:sp>
        <p:nvSpPr>
          <p:cNvPr id="5" name="Slide Number Placeholder 4">
            <a:extLst>
              <a:ext uri="{FF2B5EF4-FFF2-40B4-BE49-F238E27FC236}">
                <a16:creationId xmlns:a16="http://schemas.microsoft.com/office/drawing/2014/main" id="{06FBF665-413D-42CA-8983-6531D9F9A27D}"/>
              </a:ext>
            </a:extLst>
          </p:cNvPr>
          <p:cNvSpPr>
            <a:spLocks noGrp="1"/>
          </p:cNvSpPr>
          <p:nvPr>
            <p:ph type="sldNum" sz="quarter" idx="3"/>
          </p:nvPr>
        </p:nvSpPr>
        <p:spPr bwMode="auto">
          <a:xfrm>
            <a:off x="4791710" y="8861994"/>
            <a:ext cx="782320" cy="221113"/>
          </a:xfrm>
          <a:prstGeom prst="rect">
            <a:avLst/>
          </a:prstGeom>
        </p:spPr>
        <p:txBody>
          <a:bodyPr vert="horz" lIns="91440" tIns="45720" rIns="91440" bIns="45720" rtlCol="0" anchor="ctr"/>
          <a:lstStyle>
            <a:lvl1pPr algn="r">
              <a:defRPr sz="1200"/>
            </a:lvl1pPr>
          </a:lstStyle>
          <a:p>
            <a:fld id="{C154BE1A-6C77-48FD-A31A-4C0C45821E81}" type="slidenum">
              <a:rPr lang="en-US" sz="800" smtClean="0">
                <a:solidFill>
                  <a:schemeClr val="bg1"/>
                </a:solidFill>
              </a:rPr>
              <a:t>‹#›</a:t>
            </a:fld>
            <a:r>
              <a:rPr lang="en-US" sz="800">
                <a:solidFill>
                  <a:schemeClr val="bg1"/>
                </a:solidFill>
              </a:rPr>
              <a:t>    |</a:t>
            </a:r>
          </a:p>
        </p:txBody>
      </p:sp>
    </p:spTree>
    <p:extLst>
      <p:ext uri="{BB962C8B-B14F-4D97-AF65-F5344CB8AC3E}">
        <p14:creationId xmlns:p14="http://schemas.microsoft.com/office/powerpoint/2010/main" val="34846050"/>
      </p:ext>
    </p:extLst>
  </p:cSld>
  <p:clrMap bg1="lt1" tx1="dk1" bg2="lt2" tx2="dk2" accent1="accent1" accent2="accent2" accent3="accent3" accent4="accent4" accent5="accent5" accent6="accent6" hlink="hlink" folHlink="folHlink"/>
  <p:hf hdr="0" ftr="0"/>
  <p:extLst>
    <p:ext uri="{56416CCD-93CA-4268-BC5B-53C4BB910035}">
      <p15:sldGuideLst xmlns:p15="http://schemas.microsoft.com/office/powerpoint/2012/main">
        <p15:guide id="2" pos="2160" userDrawn="1">
          <p15:clr>
            <a:srgbClr val="F26B43"/>
          </p15:clr>
        </p15:guide>
        <p15:guide id="3" pos="72" userDrawn="1">
          <p15:clr>
            <a:srgbClr val="F26B43"/>
          </p15:clr>
        </p15:guide>
        <p15:guide id="4" pos="4248" userDrawn="1">
          <p15:clr>
            <a:srgbClr val="F26B43"/>
          </p15:clr>
        </p15:guide>
        <p15:guide id="6" orient="horz" pos="288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75AD7-D28E-4EC9-9784-2D66C5164A80}"/>
              </a:ext>
            </a:extLst>
          </p:cNvPr>
          <p:cNvSpPr/>
          <p:nvPr/>
        </p:nvSpPr>
        <p:spPr bwMode="ltGray">
          <a:xfrm flipH="1">
            <a:off x="0" y="8801100"/>
            <a:ext cx="6858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DDDB2D-C669-4D46-8956-0DA587480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5562600" y="8922887"/>
            <a:ext cx="1143000" cy="141089"/>
          </a:xfrm>
          <a:prstGeom prst="rect">
            <a:avLst/>
          </a:prstGeom>
        </p:spPr>
      </p:pic>
      <p:sp>
        <p:nvSpPr>
          <p:cNvPr id="2" name="Header Placeholder 1"/>
          <p:cNvSpPr>
            <a:spLocks noGrp="1"/>
          </p:cNvSpPr>
          <p:nvPr>
            <p:ph type="hdr" sz="quarter"/>
          </p:nvPr>
        </p:nvSpPr>
        <p:spPr>
          <a:xfrm>
            <a:off x="152400" y="80024"/>
            <a:ext cx="4724400" cy="458788"/>
          </a:xfrm>
          <a:prstGeom prst="rect">
            <a:avLst/>
          </a:prstGeom>
        </p:spPr>
        <p:txBody>
          <a:bodyPr vert="horz" lIns="91440" tIns="45720" rIns="91440" bIns="45720" rtlCol="0"/>
          <a:lstStyle>
            <a:lvl1pPr algn="l">
              <a:defRPr sz="800"/>
            </a:lvl1pPr>
          </a:lstStyle>
          <a:p>
            <a:endParaRPr lang="en-US"/>
          </a:p>
        </p:txBody>
      </p:sp>
      <p:sp>
        <p:nvSpPr>
          <p:cNvPr id="3" name="Date Placeholder 2"/>
          <p:cNvSpPr>
            <a:spLocks noGrp="1"/>
          </p:cNvSpPr>
          <p:nvPr>
            <p:ph type="dt" idx="1"/>
          </p:nvPr>
        </p:nvSpPr>
        <p:spPr>
          <a:xfrm>
            <a:off x="4953000" y="80024"/>
            <a:ext cx="1752600" cy="458788"/>
          </a:xfrm>
          <a:prstGeom prst="rect">
            <a:avLst/>
          </a:prstGeom>
        </p:spPr>
        <p:txBody>
          <a:bodyPr vert="horz" lIns="91440" tIns="45720" rIns="91440" bIns="45720" rtlCol="0"/>
          <a:lstStyle>
            <a:lvl1pPr algn="r">
              <a:defRPr sz="800"/>
            </a:lvl1pPr>
          </a:lstStyle>
          <a:p>
            <a:fld id="{54B96704-F0BE-4A46-8E3F-E967AFABE1D6}" type="datetime2">
              <a:rPr lang="en-US" smtClean="0"/>
              <a:t>Tuesday, August 20, 2024</a:t>
            </a:fld>
            <a:endParaRPr lang="en-US"/>
          </a:p>
        </p:txBody>
      </p:sp>
      <p:sp>
        <p:nvSpPr>
          <p:cNvPr id="4" name="Slide Image Placeholder 3"/>
          <p:cNvSpPr>
            <a:spLocks noGrp="1" noRot="1" noChangeAspect="1"/>
          </p:cNvSpPr>
          <p:nvPr>
            <p:ph type="sldImg" idx="2"/>
          </p:nvPr>
        </p:nvSpPr>
        <p:spPr>
          <a:xfrm>
            <a:off x="274469" y="762000"/>
            <a:ext cx="4724400" cy="2657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79647" y="3642662"/>
            <a:ext cx="6273553" cy="48917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52400" y="8861994"/>
            <a:ext cx="4267200" cy="221113"/>
          </a:xfrm>
          <a:prstGeom prst="rect">
            <a:avLst/>
          </a:prstGeom>
        </p:spPr>
        <p:txBody>
          <a:bodyPr vert="horz" lIns="91440" tIns="45720" rIns="91440" bIns="45720" rtlCol="0" anchor="ctr"/>
          <a:lstStyle>
            <a:lvl1pPr algn="l">
              <a:defRPr sz="800">
                <a:solidFill>
                  <a:schemeClr val="bg1"/>
                </a:solidFill>
              </a:defRPr>
            </a:lvl1pPr>
          </a:lstStyle>
          <a:p>
            <a:endParaRPr lang="en-US"/>
          </a:p>
        </p:txBody>
      </p:sp>
      <p:sp>
        <p:nvSpPr>
          <p:cNvPr id="7" name="Slide Number Placeholder 6"/>
          <p:cNvSpPr>
            <a:spLocks noGrp="1"/>
          </p:cNvSpPr>
          <p:nvPr>
            <p:ph type="sldNum" sz="quarter" idx="5"/>
          </p:nvPr>
        </p:nvSpPr>
        <p:spPr>
          <a:xfrm>
            <a:off x="4572000" y="8861994"/>
            <a:ext cx="954087" cy="221113"/>
          </a:xfrm>
          <a:prstGeom prst="rect">
            <a:avLst/>
          </a:prstGeom>
        </p:spPr>
        <p:txBody>
          <a:bodyPr vert="horz" lIns="91440" tIns="45720" rIns="91440" bIns="45720" rtlCol="0" anchor="ctr"/>
          <a:lstStyle>
            <a:lvl1pPr algn="r">
              <a:defRPr sz="800">
                <a:solidFill>
                  <a:schemeClr val="bg1"/>
                </a:solidFill>
              </a:defRPr>
            </a:lvl1pPr>
          </a:lstStyle>
          <a:p>
            <a:fld id="{E8CB8A1F-8E97-45DD-8500-F61608029CA4}" type="slidenum">
              <a:rPr lang="en-US" smtClean="0"/>
              <a:pPr/>
              <a:t>‹#›</a:t>
            </a:fld>
            <a:r>
              <a:rPr lang="en-US"/>
              <a:t>    |</a:t>
            </a:r>
          </a:p>
        </p:txBody>
      </p:sp>
    </p:spTree>
    <p:extLst>
      <p:ext uri="{BB962C8B-B14F-4D97-AF65-F5344CB8AC3E}">
        <p14:creationId xmlns:p14="http://schemas.microsoft.com/office/powerpoint/2010/main" val="9644931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guide id="3" pos="96" userDrawn="1">
          <p15:clr>
            <a:srgbClr val="F26B43"/>
          </p15:clr>
        </p15:guide>
        <p15:guide id="4" pos="4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54B96704-F0BE-4A46-8E3F-E967AFABE1D6}" type="datetime2">
              <a:rPr lang="en-US" smtClean="0"/>
              <a:t>Tuesday, August 20, 2024</a:t>
            </a:fld>
            <a:endParaRPr lang="en-US"/>
          </a:p>
        </p:txBody>
      </p:sp>
      <p:sp>
        <p:nvSpPr>
          <p:cNvPr id="5" name="Slide Number Placeholder 4"/>
          <p:cNvSpPr>
            <a:spLocks noGrp="1"/>
          </p:cNvSpPr>
          <p:nvPr>
            <p:ph type="sldNum" sz="quarter" idx="5"/>
          </p:nvPr>
        </p:nvSpPr>
        <p:spPr/>
        <p:txBody>
          <a:bodyPr/>
          <a:lstStyle/>
          <a:p>
            <a:fld id="{E8CB8A1F-8E97-45DD-8500-F61608029CA4}" type="slidenum">
              <a:rPr lang="en-US" smtClean="0"/>
              <a:pPr/>
              <a:t>9</a:t>
            </a:fld>
            <a:r>
              <a:rPr lang="en-US"/>
              <a:t>    |</a:t>
            </a:r>
          </a:p>
        </p:txBody>
      </p:sp>
    </p:spTree>
    <p:extLst>
      <p:ext uri="{BB962C8B-B14F-4D97-AF65-F5344CB8AC3E}">
        <p14:creationId xmlns:p14="http://schemas.microsoft.com/office/powerpoint/2010/main" val="218171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dirty="0">
                <a:latin typeface="Arial" panose="020B0604020202020204" pitchFamily="34" charset="0"/>
              </a:rPr>
              <a:t>This includes:</a:t>
            </a:r>
          </a:p>
          <a:p>
            <a:r>
              <a:rPr lang="en-US" dirty="0">
                <a:latin typeface="Arial" panose="020B0604020202020204" pitchFamily="34" charset="0"/>
              </a:rPr>
              <a:t>Who performed each task</a:t>
            </a:r>
          </a:p>
          <a:p>
            <a:r>
              <a:rPr lang="en-US" dirty="0">
                <a:latin typeface="Arial" panose="020B0604020202020204" pitchFamily="34" charset="0"/>
              </a:rPr>
              <a:t>Degree of delegation of authority by PI </a:t>
            </a:r>
          </a:p>
          <a:p>
            <a:r>
              <a:rPr lang="en-US" dirty="0">
                <a:latin typeface="Arial" panose="020B0604020202020204" pitchFamily="34" charset="0"/>
              </a:rPr>
              <a:t>How and where data were recorded</a:t>
            </a:r>
          </a:p>
          <a:p>
            <a:r>
              <a:rPr lang="en-US" dirty="0">
                <a:latin typeface="Arial" panose="020B0604020202020204" pitchFamily="34" charset="0"/>
              </a:rPr>
              <a:t>Verification of protocol adherence</a:t>
            </a:r>
          </a:p>
          <a:p>
            <a:r>
              <a:rPr lang="en-US" dirty="0">
                <a:latin typeface="Arial" panose="020B0604020202020204" pitchFamily="34" charset="0"/>
              </a:rPr>
              <a:t>How study test article accountability and dispensation are/were maintained</a:t>
            </a:r>
          </a:p>
          <a:p>
            <a:r>
              <a:rPr lang="en-US" dirty="0">
                <a:latin typeface="Arial" panose="020B0604020202020204" pitchFamily="34" charset="0"/>
              </a:rPr>
              <a:t>Communications between sponsor and PI</a:t>
            </a:r>
          </a:p>
          <a:p>
            <a:r>
              <a:rPr lang="en-US" dirty="0">
                <a:latin typeface="Arial" panose="020B0604020202020204" pitchFamily="34" charset="0"/>
              </a:rPr>
              <a:t>IRB documentation, communications and approvals</a:t>
            </a:r>
          </a:p>
          <a:p>
            <a:endParaRPr lang="en-US" dirty="0">
              <a:latin typeface="Arial" panose="020B0604020202020204" pitchFamily="34" charset="0"/>
            </a:endParaRPr>
          </a:p>
        </p:txBody>
      </p:sp>
      <p:sp>
        <p:nvSpPr>
          <p:cNvPr id="16388" name="Slide Number Placeholder 3"/>
          <p:cNvSpPr>
            <a:spLocks noGrp="1"/>
          </p:cNvSpPr>
          <p:nvPr>
            <p:ph type="sldNum" sz="quarter" idx="5"/>
          </p:nvPr>
        </p:nvSpPr>
        <p:spPr>
          <a:noFill/>
        </p:spPr>
        <p:txBody>
          <a:bodyPr/>
          <a:lstStyle>
            <a:lvl1pPr defTabSz="938213">
              <a:defRPr sz="1200">
                <a:solidFill>
                  <a:schemeClr val="tx1"/>
                </a:solidFill>
                <a:latin typeface="Arial" panose="020B0604020202020204" pitchFamily="34" charset="0"/>
              </a:defRPr>
            </a:lvl1pPr>
            <a:lvl2pPr marL="742950" indent="-285750" defTabSz="938213">
              <a:defRPr sz="1200">
                <a:solidFill>
                  <a:schemeClr val="tx1"/>
                </a:solidFill>
                <a:latin typeface="Arial" panose="020B0604020202020204" pitchFamily="34" charset="0"/>
              </a:defRPr>
            </a:lvl2pPr>
            <a:lvl3pPr marL="1143000" indent="-228600" defTabSz="938213">
              <a:defRPr sz="1200">
                <a:solidFill>
                  <a:schemeClr val="tx1"/>
                </a:solidFill>
                <a:latin typeface="Arial" panose="020B0604020202020204" pitchFamily="34" charset="0"/>
              </a:defRPr>
            </a:lvl3pPr>
            <a:lvl4pPr marL="1600200" indent="-228600" defTabSz="938213">
              <a:defRPr sz="1200">
                <a:solidFill>
                  <a:schemeClr val="tx1"/>
                </a:solidFill>
                <a:latin typeface="Arial" panose="020B0604020202020204" pitchFamily="34" charset="0"/>
              </a:defRPr>
            </a:lvl4pPr>
            <a:lvl5pPr marL="2057400" indent="-228600" defTabSz="938213">
              <a:defRPr sz="12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200">
                <a:solidFill>
                  <a:schemeClr val="tx1"/>
                </a:solidFill>
                <a:latin typeface="Arial" panose="020B0604020202020204" pitchFamily="34" charset="0"/>
              </a:defRPr>
            </a:lvl9pPr>
          </a:lstStyle>
          <a:p>
            <a:fld id="{FD54F502-A989-4A35-BF19-46073A8AEC17}" type="slidenum">
              <a:rPr lang="en-US" smtClean="0"/>
              <a:pPr/>
              <a:t>52</a:t>
            </a:fld>
            <a:endParaRPr lang="en-US"/>
          </a:p>
        </p:txBody>
      </p:sp>
    </p:spTree>
    <p:extLst>
      <p:ext uri="{BB962C8B-B14F-4D97-AF65-F5344CB8AC3E}">
        <p14:creationId xmlns:p14="http://schemas.microsoft.com/office/powerpoint/2010/main" val="4128853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Correction Action is any action taken to eliminate the cause of an</a:t>
            </a:r>
            <a:r>
              <a:rPr lang="en-US" b="1" dirty="0"/>
              <a:t> existing </a:t>
            </a:r>
            <a:r>
              <a:rPr lang="en-US" dirty="0"/>
              <a:t>non</a:t>
            </a:r>
            <a:r>
              <a:rPr lang="en-US" baseline="0" dirty="0"/>
              <a:t> conformity, defect or undesirable situation in order to prevent reoccurrence.</a:t>
            </a:r>
          </a:p>
          <a:p>
            <a:endParaRPr lang="en-US" baseline="0" dirty="0"/>
          </a:p>
          <a:p>
            <a:r>
              <a:rPr lang="en-US" baseline="0" dirty="0"/>
              <a:t>Preventative Action taken to eliminate the cause of an </a:t>
            </a:r>
            <a:r>
              <a:rPr lang="en-US" b="1" baseline="0" dirty="0"/>
              <a:t>potential </a:t>
            </a:r>
            <a:r>
              <a:rPr lang="en-US" baseline="0" dirty="0"/>
              <a:t>nonconformity </a:t>
            </a:r>
          </a:p>
          <a:p>
            <a:endParaRPr lang="en-US" baseline="0" dirty="0"/>
          </a:p>
          <a:p>
            <a:r>
              <a:rPr lang="en-US" baseline="0" dirty="0"/>
              <a:t>The purpose is to provide an system to assure the tracking and trending of issues requiring correction. The process will provide guidance on the requirements and use of the system and the procedures </a:t>
            </a:r>
          </a:p>
          <a:p>
            <a:endParaRPr lang="en-US" dirty="0"/>
          </a:p>
          <a:p>
            <a:r>
              <a:rPr lang="en-US" dirty="0"/>
              <a:t>Corrective</a:t>
            </a:r>
            <a:r>
              <a:rPr lang="en-US" baseline="0" dirty="0"/>
              <a:t> and preventive action plans are linked to many fDA requirements</a:t>
            </a:r>
          </a:p>
          <a:p>
            <a:r>
              <a:rPr lang="en-US" baseline="0" dirty="0"/>
              <a:t>Revising, Replacing, Implementing, re education</a:t>
            </a:r>
          </a:p>
          <a:p>
            <a:endParaRPr lang="en-US" baseline="0" dirty="0"/>
          </a:p>
          <a:p>
            <a:r>
              <a:rPr lang="en-US" baseline="0" dirty="0"/>
              <a:t>The FDA looks for sites to have a policy on the process for CAPA</a:t>
            </a:r>
          </a:p>
          <a:p>
            <a:endParaRPr lang="en-US" dirty="0"/>
          </a:p>
        </p:txBody>
      </p:sp>
      <p:sp>
        <p:nvSpPr>
          <p:cNvPr id="4" name="Slide Number Placeholder 3"/>
          <p:cNvSpPr>
            <a:spLocks noGrp="1"/>
          </p:cNvSpPr>
          <p:nvPr>
            <p:ph type="sldNum" sz="quarter" idx="10"/>
          </p:nvPr>
        </p:nvSpPr>
        <p:spPr/>
        <p:txBody>
          <a:bodyPr/>
          <a:lstStyle/>
          <a:p>
            <a:fld id="{6B7715C0-E34A-4E5B-816D-8BD94F1B783F}" type="slidenum">
              <a:rPr lang="en-US" smtClean="0"/>
              <a:t>72</a:t>
            </a:fld>
            <a:endParaRPr lang="en-US" dirty="0"/>
          </a:p>
        </p:txBody>
      </p:sp>
    </p:spTree>
    <p:extLst>
      <p:ext uri="{BB962C8B-B14F-4D97-AF65-F5344CB8AC3E}">
        <p14:creationId xmlns:p14="http://schemas.microsoft.com/office/powerpoint/2010/main" val="2875430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74638" y="762000"/>
            <a:ext cx="4724400" cy="2657475"/>
          </a:xfrm>
          <a:ln/>
        </p:spPr>
      </p:sp>
      <p:sp>
        <p:nvSpPr>
          <p:cNvPr id="22531" name="Notes Placeholder 2"/>
          <p:cNvSpPr>
            <a:spLocks noGrp="1"/>
          </p:cNvSpPr>
          <p:nvPr>
            <p:ph type="body" idx="1"/>
          </p:nvPr>
        </p:nvSpPr>
        <p:spPr>
          <a:noFill/>
        </p:spPr>
        <p:txBody>
          <a:bodyPr/>
          <a:lstStyle/>
          <a:p>
            <a:endParaRPr lang="en-US">
              <a:latin typeface="Arial" panose="020B0604020202020204" pitchFamily="34" charset="0"/>
            </a:endParaRPr>
          </a:p>
        </p:txBody>
      </p:sp>
      <p:sp>
        <p:nvSpPr>
          <p:cNvPr id="22532" name="Slide Number Placeholder 3"/>
          <p:cNvSpPr>
            <a:spLocks noGrp="1"/>
          </p:cNvSpPr>
          <p:nvPr>
            <p:ph type="sldNum" sz="quarter" idx="5"/>
          </p:nvPr>
        </p:nvSpPr>
        <p:spPr>
          <a:noFill/>
        </p:spPr>
        <p:txBody>
          <a:bodyPr/>
          <a:lstStyle>
            <a:lvl1pPr defTabSz="938213">
              <a:defRPr sz="1200">
                <a:solidFill>
                  <a:schemeClr val="tx1"/>
                </a:solidFill>
                <a:latin typeface="Arial" panose="020B0604020202020204" pitchFamily="34" charset="0"/>
              </a:defRPr>
            </a:lvl1pPr>
            <a:lvl2pPr marL="739775" indent="-284163" defTabSz="938213">
              <a:defRPr sz="1200">
                <a:solidFill>
                  <a:schemeClr val="tx1"/>
                </a:solidFill>
                <a:latin typeface="Arial" panose="020B0604020202020204" pitchFamily="34" charset="0"/>
              </a:defRPr>
            </a:lvl2pPr>
            <a:lvl3pPr marL="1138238" indent="-227013" defTabSz="938213">
              <a:defRPr sz="1200">
                <a:solidFill>
                  <a:schemeClr val="tx1"/>
                </a:solidFill>
                <a:latin typeface="Arial" panose="020B0604020202020204" pitchFamily="34" charset="0"/>
              </a:defRPr>
            </a:lvl3pPr>
            <a:lvl4pPr marL="1593850" indent="-227013" defTabSz="938213">
              <a:defRPr sz="1200">
                <a:solidFill>
                  <a:schemeClr val="tx1"/>
                </a:solidFill>
                <a:latin typeface="Arial" panose="020B0604020202020204" pitchFamily="34" charset="0"/>
              </a:defRPr>
            </a:lvl4pPr>
            <a:lvl5pPr marL="2049463" indent="-227013" defTabSz="938213">
              <a:defRPr sz="1200">
                <a:solidFill>
                  <a:schemeClr val="tx1"/>
                </a:solidFill>
                <a:latin typeface="Arial" panose="020B0604020202020204" pitchFamily="34" charset="0"/>
              </a:defRPr>
            </a:lvl5pPr>
            <a:lvl6pPr marL="2506663" indent="-227013" defTabSz="938213" eaLnBrk="0" fontAlgn="base" hangingPunct="0">
              <a:spcBef>
                <a:spcPct val="0"/>
              </a:spcBef>
              <a:spcAft>
                <a:spcPct val="0"/>
              </a:spcAft>
              <a:defRPr sz="1200">
                <a:solidFill>
                  <a:schemeClr val="tx1"/>
                </a:solidFill>
                <a:latin typeface="Arial" panose="020B0604020202020204" pitchFamily="34" charset="0"/>
              </a:defRPr>
            </a:lvl6pPr>
            <a:lvl7pPr marL="2963863" indent="-227013" defTabSz="938213" eaLnBrk="0" fontAlgn="base" hangingPunct="0">
              <a:spcBef>
                <a:spcPct val="0"/>
              </a:spcBef>
              <a:spcAft>
                <a:spcPct val="0"/>
              </a:spcAft>
              <a:defRPr sz="1200">
                <a:solidFill>
                  <a:schemeClr val="tx1"/>
                </a:solidFill>
                <a:latin typeface="Arial" panose="020B0604020202020204" pitchFamily="34" charset="0"/>
              </a:defRPr>
            </a:lvl7pPr>
            <a:lvl8pPr marL="3421063" indent="-227013" defTabSz="938213" eaLnBrk="0" fontAlgn="base" hangingPunct="0">
              <a:spcBef>
                <a:spcPct val="0"/>
              </a:spcBef>
              <a:spcAft>
                <a:spcPct val="0"/>
              </a:spcAft>
              <a:defRPr sz="1200">
                <a:solidFill>
                  <a:schemeClr val="tx1"/>
                </a:solidFill>
                <a:latin typeface="Arial" panose="020B0604020202020204" pitchFamily="34" charset="0"/>
              </a:defRPr>
            </a:lvl8pPr>
            <a:lvl9pPr marL="3878263" indent="-227013" defTabSz="938213" eaLnBrk="0" fontAlgn="base" hangingPunct="0">
              <a:spcBef>
                <a:spcPct val="0"/>
              </a:spcBef>
              <a:spcAft>
                <a:spcPct val="0"/>
              </a:spcAft>
              <a:defRPr sz="1200">
                <a:solidFill>
                  <a:schemeClr val="tx1"/>
                </a:solidFill>
                <a:latin typeface="Arial" panose="020B0604020202020204" pitchFamily="34" charset="0"/>
              </a:defRPr>
            </a:lvl9pPr>
          </a:lstStyle>
          <a:p>
            <a:fld id="{C70C2631-1AC3-4571-9669-4A79E2447642}" type="slidenum">
              <a:rPr lang="en-US" smtClean="0"/>
              <a:pPr/>
              <a:t>75</a:t>
            </a:fld>
            <a:endParaRPr lang="en-US"/>
          </a:p>
        </p:txBody>
      </p:sp>
    </p:spTree>
    <p:extLst>
      <p:ext uri="{BB962C8B-B14F-4D97-AF65-F5344CB8AC3E}">
        <p14:creationId xmlns:p14="http://schemas.microsoft.com/office/powerpoint/2010/main" val="274733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65EC4-87AD-4673-BA87-D52D283EFDD1}" type="slidenum">
              <a:rPr lang="en-US" smtClean="0"/>
              <a:t>77</a:t>
            </a:fld>
            <a:endParaRPr lang="en-US" dirty="0"/>
          </a:p>
        </p:txBody>
      </p:sp>
    </p:spTree>
    <p:extLst>
      <p:ext uri="{BB962C8B-B14F-4D97-AF65-F5344CB8AC3E}">
        <p14:creationId xmlns:p14="http://schemas.microsoft.com/office/powerpoint/2010/main" val="245652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r>
              <a:rPr lang="en-US" dirty="0"/>
              <a:t>A combined experinece &gt; 50 years. </a:t>
            </a:r>
          </a:p>
        </p:txBody>
      </p:sp>
      <p:sp>
        <p:nvSpPr>
          <p:cNvPr id="4" name="Slide Number Placeholder 3"/>
          <p:cNvSpPr>
            <a:spLocks noGrp="1"/>
          </p:cNvSpPr>
          <p:nvPr>
            <p:ph type="sldNum" sz="quarter" idx="10"/>
          </p:nvPr>
        </p:nvSpPr>
        <p:spPr/>
        <p:txBody>
          <a:bodyPr/>
          <a:lstStyle/>
          <a:p>
            <a:fld id="{56465EC4-87AD-4673-BA87-D52D283EFDD1}" type="slidenum">
              <a:rPr lang="en-US" smtClean="0"/>
              <a:t>79</a:t>
            </a:fld>
            <a:endParaRPr lang="en-US" dirty="0"/>
          </a:p>
        </p:txBody>
      </p:sp>
    </p:spTree>
    <p:extLst>
      <p:ext uri="{BB962C8B-B14F-4D97-AF65-F5344CB8AC3E}">
        <p14:creationId xmlns:p14="http://schemas.microsoft.com/office/powerpoint/2010/main" val="311952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39775" indent="-284163" defTabSz="938213">
              <a:spcBef>
                <a:spcPct val="30000"/>
              </a:spcBef>
              <a:defRPr sz="1200">
                <a:solidFill>
                  <a:schemeClr val="tx1"/>
                </a:solidFill>
                <a:latin typeface="Arial" panose="020B0604020202020204" pitchFamily="34" charset="0"/>
              </a:defRPr>
            </a:lvl2pPr>
            <a:lvl3pPr marL="1138238" indent="-227013" defTabSz="938213">
              <a:spcBef>
                <a:spcPct val="30000"/>
              </a:spcBef>
              <a:defRPr sz="1200">
                <a:solidFill>
                  <a:schemeClr val="tx1"/>
                </a:solidFill>
                <a:latin typeface="Arial" panose="020B0604020202020204" pitchFamily="34" charset="0"/>
              </a:defRPr>
            </a:lvl3pPr>
            <a:lvl4pPr marL="1593850" indent="-227013" defTabSz="938213">
              <a:spcBef>
                <a:spcPct val="30000"/>
              </a:spcBef>
              <a:defRPr sz="1200">
                <a:solidFill>
                  <a:schemeClr val="tx1"/>
                </a:solidFill>
                <a:latin typeface="Arial" panose="020B0604020202020204" pitchFamily="34" charset="0"/>
              </a:defRPr>
            </a:lvl4pPr>
            <a:lvl5pPr marL="2049463" indent="-227013" defTabSz="938213">
              <a:spcBef>
                <a:spcPct val="30000"/>
              </a:spcBef>
              <a:defRPr sz="1200">
                <a:solidFill>
                  <a:schemeClr val="tx1"/>
                </a:solidFill>
                <a:latin typeface="Arial" panose="020B0604020202020204" pitchFamily="34" charset="0"/>
              </a:defRPr>
            </a:lvl5pPr>
            <a:lvl6pPr marL="2506663" indent="-227013" defTabSz="938213" eaLnBrk="0" fontAlgn="base" hangingPunct="0">
              <a:spcBef>
                <a:spcPct val="30000"/>
              </a:spcBef>
              <a:spcAft>
                <a:spcPct val="0"/>
              </a:spcAft>
              <a:defRPr sz="1200">
                <a:solidFill>
                  <a:schemeClr val="tx1"/>
                </a:solidFill>
                <a:latin typeface="Arial" panose="020B0604020202020204" pitchFamily="34" charset="0"/>
              </a:defRPr>
            </a:lvl6pPr>
            <a:lvl7pPr marL="2963863" indent="-227013" defTabSz="938213" eaLnBrk="0" fontAlgn="base" hangingPunct="0">
              <a:spcBef>
                <a:spcPct val="30000"/>
              </a:spcBef>
              <a:spcAft>
                <a:spcPct val="0"/>
              </a:spcAft>
              <a:defRPr sz="1200">
                <a:solidFill>
                  <a:schemeClr val="tx1"/>
                </a:solidFill>
                <a:latin typeface="Arial" panose="020B0604020202020204" pitchFamily="34" charset="0"/>
              </a:defRPr>
            </a:lvl7pPr>
            <a:lvl8pPr marL="3421063" indent="-227013" defTabSz="938213" eaLnBrk="0" fontAlgn="base" hangingPunct="0">
              <a:spcBef>
                <a:spcPct val="30000"/>
              </a:spcBef>
              <a:spcAft>
                <a:spcPct val="0"/>
              </a:spcAft>
              <a:defRPr sz="1200">
                <a:solidFill>
                  <a:schemeClr val="tx1"/>
                </a:solidFill>
                <a:latin typeface="Arial" panose="020B0604020202020204" pitchFamily="34" charset="0"/>
              </a:defRPr>
            </a:lvl8pPr>
            <a:lvl9pPr marL="3878263" indent="-227013"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8627D9-31A6-4B4D-B6F1-D6059466A033}" type="slidenum">
              <a:rPr lang="en-US" smtClean="0"/>
              <a:pPr>
                <a:spcBef>
                  <a:spcPct val="0"/>
                </a:spcBef>
              </a:pPr>
              <a:t>44</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dirty="0">
                <a:latin typeface="Arial" panose="020B0604020202020204" pitchFamily="34" charset="0"/>
              </a:rPr>
              <a:t>Why do research</a:t>
            </a:r>
          </a:p>
        </p:txBody>
      </p:sp>
    </p:spTree>
    <p:extLst>
      <p:ext uri="{BB962C8B-B14F-4D97-AF65-F5344CB8AC3E}">
        <p14:creationId xmlns:p14="http://schemas.microsoft.com/office/powerpoint/2010/main" val="145474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7715C0-E34A-4E5B-816D-8BD94F1B783F}" type="slidenum">
              <a:rPr lang="en-US" smtClean="0"/>
              <a:t>45</a:t>
            </a:fld>
            <a:endParaRPr lang="en-US" dirty="0"/>
          </a:p>
        </p:txBody>
      </p:sp>
    </p:spTree>
    <p:extLst>
      <p:ext uri="{BB962C8B-B14F-4D97-AF65-F5344CB8AC3E}">
        <p14:creationId xmlns:p14="http://schemas.microsoft.com/office/powerpoint/2010/main" val="38518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r>
              <a:rPr lang="en-US" dirty="0"/>
              <a:t>and qualifications of trial personnel.</a:t>
            </a:r>
          </a:p>
          <a:p>
            <a:r>
              <a:rPr lang="en-US" dirty="0"/>
              <a:t>Compliance with GCP guidelines is essential for the acceptance of clinical trial data by regulatory agencies and the scientific community, ensuring that the results can be used to make informed decisions about the safety and efficacy of new treatments.</a:t>
            </a:r>
          </a:p>
          <a:p>
            <a:endParaRPr lang="en-US" dirty="0"/>
          </a:p>
        </p:txBody>
      </p:sp>
      <p:sp>
        <p:nvSpPr>
          <p:cNvPr id="4" name="Slide Number Placeholder 3"/>
          <p:cNvSpPr>
            <a:spLocks noGrp="1"/>
          </p:cNvSpPr>
          <p:nvPr>
            <p:ph type="sldNum" sz="quarter" idx="10"/>
          </p:nvPr>
        </p:nvSpPr>
        <p:spPr/>
        <p:txBody>
          <a:bodyPr/>
          <a:lstStyle/>
          <a:p>
            <a:fld id="{56465EC4-87AD-4673-BA87-D52D283EFDD1}" type="slidenum">
              <a:rPr lang="en-US" smtClean="0"/>
              <a:t>46</a:t>
            </a:fld>
            <a:endParaRPr lang="en-US" dirty="0"/>
          </a:p>
        </p:txBody>
      </p:sp>
    </p:spTree>
    <p:extLst>
      <p:ext uri="{BB962C8B-B14F-4D97-AF65-F5344CB8AC3E}">
        <p14:creationId xmlns:p14="http://schemas.microsoft.com/office/powerpoint/2010/main" val="109543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is the purpose of Quality Research</a:t>
            </a:r>
            <a:endParaRPr lang="en-US" b="1" dirty="0"/>
          </a:p>
          <a:p>
            <a:endParaRPr lang="en-US" b="1" dirty="0"/>
          </a:p>
          <a:p>
            <a:pPr marL="0" indent="0">
              <a:buNone/>
            </a:pPr>
            <a:r>
              <a:rPr lang="en-US" b="0" dirty="0"/>
              <a:t>1. Provide information to academia ,Industry</a:t>
            </a:r>
            <a:r>
              <a:rPr lang="en-US" b="0" baseline="0" dirty="0"/>
              <a:t> and Regulators</a:t>
            </a:r>
          </a:p>
          <a:p>
            <a:r>
              <a:rPr lang="en-US" b="0" dirty="0"/>
              <a:t>2. Provide regulators with sound</a:t>
            </a:r>
            <a:r>
              <a:rPr lang="en-US" b="0" baseline="0" dirty="0"/>
              <a:t> information to</a:t>
            </a:r>
            <a:r>
              <a:rPr lang="en-US" b="0" dirty="0"/>
              <a:t> make decision re: safety and efficacy of the disease, illness and prevention</a:t>
            </a:r>
          </a:p>
          <a:p>
            <a:r>
              <a:rPr lang="en-US" b="0" dirty="0"/>
              <a:t>3. Move Science</a:t>
            </a:r>
            <a:r>
              <a:rPr lang="en-US" b="0" baseline="0" dirty="0"/>
              <a:t> forward to improve the quality of health improve outcomes, decrease mortality, improve quality of life.</a:t>
            </a:r>
          </a:p>
          <a:p>
            <a:r>
              <a:rPr lang="en-US" b="0" baseline="0" dirty="0"/>
              <a:t>4. To ensure investigators are following the protocol, following GCP and complying with regulatory requirements , entering correct and verifiable data </a:t>
            </a:r>
          </a:p>
          <a:p>
            <a:endParaRPr lang="en-US" baseline="0" dirty="0"/>
          </a:p>
          <a:p>
            <a:r>
              <a:rPr lang="en-US" b="1" baseline="0" dirty="0"/>
              <a:t>What is the sponsors Role?</a:t>
            </a:r>
          </a:p>
          <a:p>
            <a:r>
              <a:rPr lang="en-US" b="0" baseline="0" dirty="0"/>
              <a:t>1. Sponsors of a clinical trial </a:t>
            </a:r>
            <a:r>
              <a:rPr lang="en-US" b="0" i="1" baseline="0" dirty="0"/>
              <a:t>monitor the progress </a:t>
            </a:r>
            <a:r>
              <a:rPr lang="en-US" b="0" baseline="0" dirty="0"/>
              <a:t>of the clinical trials.</a:t>
            </a:r>
          </a:p>
          <a:p>
            <a:r>
              <a:rPr lang="en-US" b="0" baseline="0" dirty="0"/>
              <a:t>2. Monitors ensure that the </a:t>
            </a:r>
            <a:r>
              <a:rPr lang="en-US" b="0" i="1" baseline="0" dirty="0"/>
              <a:t>data is accurate </a:t>
            </a:r>
            <a:r>
              <a:rPr lang="en-US" b="0" baseline="0" dirty="0"/>
              <a:t>and carried </a:t>
            </a:r>
            <a:r>
              <a:rPr lang="en-US" b="0" i="1" baseline="0" dirty="0"/>
              <a:t>out according to the protocol </a:t>
            </a:r>
            <a:r>
              <a:rPr lang="en-US" b="0" baseline="0" dirty="0"/>
              <a:t>for patient protection.</a:t>
            </a:r>
          </a:p>
          <a:p>
            <a:r>
              <a:rPr lang="en-US" b="0" baseline="0" dirty="0"/>
              <a:t>3. When significant  </a:t>
            </a:r>
            <a:r>
              <a:rPr lang="en-US" b="0" i="1" baseline="0" dirty="0"/>
              <a:t>findings are identified as a result of monitoring it can be escalated </a:t>
            </a:r>
            <a:r>
              <a:rPr lang="en-US" b="0" baseline="0" dirty="0"/>
              <a:t>for review by the sponsors to the  clinical team and quality Assurance department</a:t>
            </a:r>
            <a:r>
              <a:rPr lang="en-US" baseline="0" dirty="0"/>
              <a:t>.</a:t>
            </a:r>
          </a:p>
          <a:p>
            <a:r>
              <a:rPr lang="en-US" baseline="0" dirty="0"/>
              <a:t>4. </a:t>
            </a:r>
            <a:r>
              <a:rPr lang="en-US" i="1" baseline="0" dirty="0"/>
              <a:t>Risk assessments </a:t>
            </a:r>
            <a:r>
              <a:rPr lang="en-US" baseline="0" dirty="0"/>
              <a:t>are done and </a:t>
            </a:r>
            <a:r>
              <a:rPr lang="en-US" i="1" baseline="0" dirty="0"/>
              <a:t>evaluations a</a:t>
            </a:r>
            <a:r>
              <a:rPr lang="en-US" baseline="0" dirty="0"/>
              <a:t>re conducted</a:t>
            </a:r>
            <a:endParaRPr lang="en-US" dirty="0"/>
          </a:p>
          <a:p>
            <a:r>
              <a:rPr lang="en-US" dirty="0"/>
              <a:t>5. </a:t>
            </a:r>
            <a:r>
              <a:rPr lang="en-US" i="1" dirty="0"/>
              <a:t>Decisions</a:t>
            </a:r>
            <a:r>
              <a:rPr lang="en-US" i="1" baseline="0" dirty="0"/>
              <a:t> are made regarding what actions </a:t>
            </a:r>
            <a:r>
              <a:rPr lang="en-US" baseline="0" dirty="0"/>
              <a:t>should be taken:  notifying regulatory authorities and/or ethics committees.</a:t>
            </a:r>
          </a:p>
          <a:p>
            <a:r>
              <a:rPr lang="en-US" baseline="0" dirty="0"/>
              <a:t>6.At all times safety and rights of the patient are the priority.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7715C0-E34A-4E5B-816D-8BD94F1B783F}" type="slidenum">
              <a:rPr lang="en-US" smtClean="0"/>
              <a:t>47</a:t>
            </a:fld>
            <a:endParaRPr lang="en-US" dirty="0"/>
          </a:p>
        </p:txBody>
      </p:sp>
    </p:spTree>
    <p:extLst>
      <p:ext uri="{BB962C8B-B14F-4D97-AF65-F5344CB8AC3E}">
        <p14:creationId xmlns:p14="http://schemas.microsoft.com/office/powerpoint/2010/main" val="204910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think of quality assurance in clinical trials what comes to mind? How do we fit  all the pieces of research together to achieve great results and patient safety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7715C0-E34A-4E5B-816D-8BD94F1B783F}" type="slidenum">
              <a:rPr lang="en-US" smtClean="0"/>
              <a:t>48</a:t>
            </a:fld>
            <a:endParaRPr lang="en-US" dirty="0"/>
          </a:p>
        </p:txBody>
      </p:sp>
    </p:spTree>
    <p:extLst>
      <p:ext uri="{BB962C8B-B14F-4D97-AF65-F5344CB8AC3E}">
        <p14:creationId xmlns:p14="http://schemas.microsoft.com/office/powerpoint/2010/main" val="385193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a:t>
            </a:r>
            <a:r>
              <a:rPr lang="en-US" baseline="0" dirty="0"/>
              <a:t> road blocks to quality in the areas that you work in? Take a minute to think about trials you are currently coordinating? </a:t>
            </a:r>
          </a:p>
          <a:p>
            <a:endParaRPr lang="en-US" dirty="0"/>
          </a:p>
          <a:p>
            <a:r>
              <a:rPr lang="en-US" dirty="0"/>
              <a:t>How do you have Difficult or complex protocols? If so how do</a:t>
            </a:r>
            <a:r>
              <a:rPr lang="en-US" baseline="0" dirty="0"/>
              <a:t> you manage them for them?</a:t>
            </a:r>
          </a:p>
          <a:p>
            <a:endParaRPr lang="en-US" dirty="0"/>
          </a:p>
          <a:p>
            <a:r>
              <a:rPr lang="en-US" dirty="0"/>
              <a:t>Do</a:t>
            </a:r>
            <a:r>
              <a:rPr lang="en-US" baseline="0" dirty="0"/>
              <a:t> you feel adequately supported with education at your site to conduct your the trial?</a:t>
            </a:r>
          </a:p>
          <a:p>
            <a:endParaRPr lang="en-US" baseline="0" dirty="0"/>
          </a:p>
          <a:p>
            <a:r>
              <a:rPr lang="en-US" baseline="0" dirty="0"/>
              <a:t>Do you feel you able to accurately  capture and identify AE SAE’s</a:t>
            </a:r>
          </a:p>
          <a:p>
            <a:endParaRPr lang="en-US" baseline="0" dirty="0"/>
          </a:p>
          <a:p>
            <a:r>
              <a:rPr lang="en-US" baseline="0" dirty="0"/>
              <a:t>Do you feel comfortable regarding FDA regulation and IRB Reporting?</a:t>
            </a:r>
          </a:p>
          <a:p>
            <a:r>
              <a:rPr lang="en-US" dirty="0"/>
              <a:t>Adequate staff to</a:t>
            </a:r>
            <a:r>
              <a:rPr lang="en-US" baseline="0" dirty="0"/>
              <a:t> conduct the trial</a:t>
            </a:r>
            <a:r>
              <a:rPr lang="en-US" dirty="0"/>
              <a:t>?</a:t>
            </a:r>
          </a:p>
          <a:p>
            <a:r>
              <a:rPr lang="en-US" dirty="0"/>
              <a:t>Do you have adequate PI over site</a:t>
            </a:r>
            <a:r>
              <a:rPr lang="en-US" baseline="0" dirty="0"/>
              <a:t> in your trials</a:t>
            </a:r>
            <a:endParaRPr lang="en-US" dirty="0"/>
          </a:p>
          <a:p>
            <a:r>
              <a:rPr lang="en-US" dirty="0"/>
              <a:t>Informed consent not enough time? </a:t>
            </a:r>
          </a:p>
          <a:p>
            <a:r>
              <a:rPr lang="en-US" dirty="0"/>
              <a:t>Comprehension of participants.</a:t>
            </a:r>
          </a:p>
          <a:p>
            <a:r>
              <a:rPr lang="en-US" dirty="0"/>
              <a:t>Do</a:t>
            </a:r>
            <a:r>
              <a:rPr lang="en-US" baseline="0" dirty="0"/>
              <a:t> you have good communication with your trial </a:t>
            </a:r>
            <a:r>
              <a:rPr lang="en-US" dirty="0"/>
              <a:t>Sponsor? </a:t>
            </a:r>
          </a:p>
          <a:p>
            <a:endParaRPr lang="en-US" dirty="0"/>
          </a:p>
          <a:p>
            <a:endParaRPr lang="en-US" dirty="0"/>
          </a:p>
        </p:txBody>
      </p:sp>
      <p:sp>
        <p:nvSpPr>
          <p:cNvPr id="4" name="Slide Number Placeholder 3"/>
          <p:cNvSpPr>
            <a:spLocks noGrp="1"/>
          </p:cNvSpPr>
          <p:nvPr>
            <p:ph type="sldNum" sz="quarter" idx="10"/>
          </p:nvPr>
        </p:nvSpPr>
        <p:spPr/>
        <p:txBody>
          <a:bodyPr/>
          <a:lstStyle/>
          <a:p>
            <a:fld id="{6B7715C0-E34A-4E5B-816D-8BD94F1B783F}" type="slidenum">
              <a:rPr lang="en-US" smtClean="0"/>
              <a:t>49</a:t>
            </a:fld>
            <a:endParaRPr lang="en-US" dirty="0"/>
          </a:p>
        </p:txBody>
      </p:sp>
    </p:spTree>
    <p:extLst>
      <p:ext uri="{BB962C8B-B14F-4D97-AF65-F5344CB8AC3E}">
        <p14:creationId xmlns:p14="http://schemas.microsoft.com/office/powerpoint/2010/main" val="244622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762000"/>
            <a:ext cx="4724400" cy="2657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715C0-E34A-4E5B-816D-8BD94F1B783F}" type="slidenum">
              <a:rPr lang="en-US" smtClean="0"/>
              <a:t>50</a:t>
            </a:fld>
            <a:endParaRPr lang="en-US" dirty="0"/>
          </a:p>
        </p:txBody>
      </p:sp>
    </p:spTree>
    <p:extLst>
      <p:ext uri="{BB962C8B-B14F-4D97-AF65-F5344CB8AC3E}">
        <p14:creationId xmlns:p14="http://schemas.microsoft.com/office/powerpoint/2010/main" val="192099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Putting plans</a:t>
            </a:r>
            <a:r>
              <a:rPr lang="en-US" baseline="0" dirty="0"/>
              <a:t> for managing logistics in place well before the first patient is key.</a:t>
            </a:r>
          </a:p>
          <a:p>
            <a:r>
              <a:rPr lang="en-US" dirty="0"/>
              <a:t>SOP</a:t>
            </a:r>
            <a:r>
              <a:rPr lang="en-US" baseline="0" dirty="0"/>
              <a:t>’s know what they are where they are: How to consent, when to report what and to who. Create new ones when you see a process that could be improved or are no longer working for you.</a:t>
            </a:r>
          </a:p>
          <a:p>
            <a:r>
              <a:rPr lang="en-US" baseline="0" dirty="0"/>
              <a:t>When is the best time to review a protocol?  Site selection and pre assessment?</a:t>
            </a:r>
          </a:p>
          <a:p>
            <a:r>
              <a:rPr lang="en-US" baseline="0" dirty="0"/>
              <a:t>Informed consent: Are you transparent with the consent risk?</a:t>
            </a:r>
          </a:p>
          <a:p>
            <a:r>
              <a:rPr lang="en-US" baseline="0" dirty="0"/>
              <a:t>Training : investigator meetings. Communication with sponsor.</a:t>
            </a:r>
          </a:p>
          <a:p>
            <a:r>
              <a:rPr lang="en-US" baseline="0" dirty="0"/>
              <a:t>Adequate Recording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B7715C0-E34A-4E5B-816D-8BD94F1B783F}" type="slidenum">
              <a:rPr lang="en-US" smtClean="0"/>
              <a:t>51</a:t>
            </a:fld>
            <a:endParaRPr lang="en-US" dirty="0"/>
          </a:p>
        </p:txBody>
      </p:sp>
    </p:spTree>
    <p:extLst>
      <p:ext uri="{BB962C8B-B14F-4D97-AF65-F5344CB8AC3E}">
        <p14:creationId xmlns:p14="http://schemas.microsoft.com/office/powerpoint/2010/main" val="1401576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slideMaster" Target="../slideMasters/slideMaster3.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image" Target="../media/image6.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image" Target="../media/image5.emf"/><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oleObject" Target="../embeddings/oleObject4.bin"/><Relationship Id="rId30"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13844AE-B92C-40F9-B4AF-9AAF0F7D15F7}"/>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B8205442-1F94-447B-A11A-1795DFD757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7" name="Straight Connector">
            <a:extLst>
              <a:ext uri="{FF2B5EF4-FFF2-40B4-BE49-F238E27FC236}">
                <a16:creationId xmlns:a16="http://schemas.microsoft.com/office/drawing/2014/main" id="{F0C2EF39-8131-4E32-A3BB-6DDC0422BE31}"/>
              </a:ext>
            </a:extLst>
          </p:cNvPr>
          <p:cNvCxnSpPr>
            <a:cxnSpLocks/>
          </p:cNvCxnSpPr>
          <p:nvPr/>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bwMode="auto">
          <a:xfrm>
            <a:off x="419100" y="5418590"/>
            <a:ext cx="3314700" cy="206754"/>
          </a:xfrm>
        </p:spPr>
        <p:txBody>
          <a:bodyPr/>
          <a:lstStyle>
            <a:lvl1pPr algn="l">
              <a:defRPr sz="1000"/>
            </a:lvl1pPr>
          </a:lstStyle>
          <a:p>
            <a:fld id="{4C362BD6-5AC0-4A8B-8663-D94696FD30AE}" type="datetime2">
              <a:rPr lang="en-US" smtClean="0"/>
              <a:t>Tuesday, August 20, 2024</a:t>
            </a:fld>
            <a:endParaRPr lang="en-US"/>
          </a:p>
        </p:txBody>
      </p:sp>
      <p:sp>
        <p:nvSpPr>
          <p:cNvPr id="3" name="Subtitle"/>
          <p:cNvSpPr>
            <a:spLocks noGrp="1"/>
          </p:cNvSpPr>
          <p:nvPr>
            <p:ph type="subTitle" idx="1"/>
          </p:nvPr>
        </p:nvSpPr>
        <p:spPr bwMode="auto">
          <a:xfrm>
            <a:off x="419100" y="4956880"/>
            <a:ext cx="7232276" cy="413626"/>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p:cNvSpPr>
            <a:spLocks noGrp="1"/>
          </p:cNvSpPr>
          <p:nvPr>
            <p:ph type="ctrTitle"/>
          </p:nvPr>
        </p:nvSpPr>
        <p:spPr bwMode="auto">
          <a:xfrm>
            <a:off x="419100" y="2335549"/>
            <a:ext cx="7232276" cy="2387600"/>
          </a:xfrm>
        </p:spPr>
        <p:txBody>
          <a:bodyPr anchor="b">
            <a:normAutofit/>
          </a:bodyPr>
          <a:lstStyle>
            <a:lvl1pPr algn="l">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312332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381000"/>
            <a:ext cx="11353800" cy="495300"/>
          </a:xfrm>
        </p:spPr>
        <p:txBody>
          <a:bodyPr/>
          <a:lstStyle/>
          <a:p>
            <a:r>
              <a:rPr lang="en-US"/>
              <a:t>Click to edit Master title style</a:t>
            </a:r>
          </a:p>
        </p:txBody>
      </p:sp>
      <p:sp>
        <p:nvSpPr>
          <p:cNvPr id="3" name="Content Placeholder 2"/>
          <p:cNvSpPr>
            <a:spLocks noGrp="1"/>
          </p:cNvSpPr>
          <p:nvPr>
            <p:ph idx="1"/>
          </p:nvPr>
        </p:nvSpPr>
        <p:spPr>
          <a:xfrm>
            <a:off x="419100" y="1596820"/>
            <a:ext cx="11353800" cy="4485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A152FB-D6AC-4861-B50B-FD4B1927AE7E}"/>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E738DDC2-FB35-0895-2076-991826413873}"/>
              </a:ext>
            </a:extLst>
          </p:cNvPr>
          <p:cNvSpPr>
            <a:spLocks noGrp="1"/>
          </p:cNvSpPr>
          <p:nvPr>
            <p:ph type="dt" sz="half" idx="14"/>
          </p:nvPr>
        </p:nvSpPr>
        <p:spPr/>
        <p:txBody>
          <a:bodyPr/>
          <a:lstStyle/>
          <a:p>
            <a:fld id="{4E72E68A-E00C-4104-B43A-51F9D4E63FE1}" type="datetime2">
              <a:rPr lang="en-US" smtClean="0"/>
              <a:t>Tuesday, August 20, 2024</a:t>
            </a:fld>
            <a:endParaRPr lang="en-US"/>
          </a:p>
        </p:txBody>
      </p:sp>
      <p:sp>
        <p:nvSpPr>
          <p:cNvPr id="6" name="Slide Number Placeholder 5">
            <a:extLst>
              <a:ext uri="{FF2B5EF4-FFF2-40B4-BE49-F238E27FC236}">
                <a16:creationId xmlns:a16="http://schemas.microsoft.com/office/drawing/2014/main" id="{9F1CEF38-5745-4BDD-3C59-B3FDB684595C}"/>
              </a:ext>
            </a:extLst>
          </p:cNvPr>
          <p:cNvSpPr>
            <a:spLocks noGrp="1"/>
          </p:cNvSpPr>
          <p:nvPr>
            <p:ph type="sldNum" sz="quarter" idx="16"/>
          </p:nvPr>
        </p:nvSpPr>
        <p:spPr/>
        <p:txBody>
          <a:bodyPr/>
          <a:lstStyle/>
          <a:p>
            <a:fld id="{436DF479-7476-4076-86FD-1C41B7E33810}" type="slidenum">
              <a:rPr lang="en-US" smtClean="0"/>
              <a:pPr/>
              <a:t>‹#›</a:t>
            </a:fld>
            <a:r>
              <a:rPr lang="en-US"/>
              <a:t>     │</a:t>
            </a:r>
          </a:p>
        </p:txBody>
      </p:sp>
      <p:sp>
        <p:nvSpPr>
          <p:cNvPr id="7" name="Footer Placeholder 3">
            <a:extLst>
              <a:ext uri="{FF2B5EF4-FFF2-40B4-BE49-F238E27FC236}">
                <a16:creationId xmlns:a16="http://schemas.microsoft.com/office/drawing/2014/main" id="{C2874181-452B-9151-44AA-8ECC01246988}"/>
              </a:ext>
            </a:extLst>
          </p:cNvPr>
          <p:cNvSpPr>
            <a:spLocks noGrp="1"/>
          </p:cNvSpPr>
          <p:nvPr>
            <p:ph type="ftr" sz="quarter" idx="39"/>
          </p:nvPr>
        </p:nvSpPr>
        <p:spPr>
          <a:xfrm>
            <a:off x="423599" y="6580747"/>
            <a:ext cx="7836061" cy="206754"/>
          </a:xfrm>
        </p:spPr>
        <p:txBody>
          <a:bodyPr/>
          <a:lstStyle>
            <a:lvl1pPr algn="ctr">
              <a:defRPr sz="700"/>
            </a:lvl1pPr>
          </a:lstStyle>
          <a:p>
            <a:r>
              <a:rPr lang="en-US"/>
              <a:t>CONFIDENTIAL DRAFT – For discussion purposes only</a:t>
            </a:r>
          </a:p>
        </p:txBody>
      </p:sp>
    </p:spTree>
    <p:extLst>
      <p:ext uri="{BB962C8B-B14F-4D97-AF65-F5344CB8AC3E}">
        <p14:creationId xmlns:p14="http://schemas.microsoft.com/office/powerpoint/2010/main" val="9547316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B8B3-FF03-C241-FD92-A8775089B2E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650709-4D4A-14C1-CA04-467B52E7FCB3}"/>
              </a:ext>
            </a:extLst>
          </p:cNvPr>
          <p:cNvSpPr>
            <a:spLocks noGrp="1"/>
          </p:cNvSpPr>
          <p:nvPr>
            <p:ph type="sldNum" sz="quarter" idx="10"/>
          </p:nvPr>
        </p:nvSpPr>
        <p:spPr/>
        <p:txBody>
          <a:bodyPr/>
          <a:lstStyle/>
          <a:p>
            <a:fld id="{436DF479-7476-4076-86FD-1C41B7E33810}" type="slidenum">
              <a:rPr lang="en-US" smtClean="0"/>
              <a:pPr/>
              <a:t>‹#›</a:t>
            </a:fld>
            <a:r>
              <a:rPr lang="en-US"/>
              <a:t>     │</a:t>
            </a:r>
          </a:p>
        </p:txBody>
      </p:sp>
      <p:sp>
        <p:nvSpPr>
          <p:cNvPr id="4" name="Date Placeholder 3">
            <a:extLst>
              <a:ext uri="{FF2B5EF4-FFF2-40B4-BE49-F238E27FC236}">
                <a16:creationId xmlns:a16="http://schemas.microsoft.com/office/drawing/2014/main" id="{DFA80182-983D-201F-3ECE-01A75513DFF2}"/>
              </a:ext>
            </a:extLst>
          </p:cNvPr>
          <p:cNvSpPr>
            <a:spLocks noGrp="1"/>
          </p:cNvSpPr>
          <p:nvPr>
            <p:ph type="dt" sz="half" idx="11"/>
          </p:nvPr>
        </p:nvSpPr>
        <p:spPr/>
        <p:txBody>
          <a:bodyPr/>
          <a:lstStyle/>
          <a:p>
            <a:fld id="{20C3CCC2-838E-4554-AF89-13EB0729E416}" type="datetime2">
              <a:rPr lang="en-US" smtClean="0"/>
              <a:t>Tuesday, August 20, 2024</a:t>
            </a:fld>
            <a:endParaRPr lang="en-US"/>
          </a:p>
        </p:txBody>
      </p:sp>
      <p:sp>
        <p:nvSpPr>
          <p:cNvPr id="5" name="Footer Placeholder 4">
            <a:extLst>
              <a:ext uri="{FF2B5EF4-FFF2-40B4-BE49-F238E27FC236}">
                <a16:creationId xmlns:a16="http://schemas.microsoft.com/office/drawing/2014/main" id="{1A6F4F01-84B4-01AE-673A-65FE4BCFD0AE}"/>
              </a:ext>
            </a:extLst>
          </p:cNvPr>
          <p:cNvSpPr>
            <a:spLocks noGrp="1"/>
          </p:cNvSpPr>
          <p:nvPr>
            <p:ph type="ftr" sz="quarter" idx="12"/>
          </p:nvPr>
        </p:nvSpPr>
        <p:spPr/>
        <p:txBody>
          <a:bodyPr/>
          <a:lstStyle/>
          <a:p>
            <a:r>
              <a:rPr lang="en-US"/>
              <a:t>UCSD MCC CTO Faculty Training</a:t>
            </a:r>
          </a:p>
        </p:txBody>
      </p:sp>
      <p:sp>
        <p:nvSpPr>
          <p:cNvPr id="6" name="Text Placeholder 5">
            <a:extLst>
              <a:ext uri="{FF2B5EF4-FFF2-40B4-BE49-F238E27FC236}">
                <a16:creationId xmlns:a16="http://schemas.microsoft.com/office/drawing/2014/main" id="{CC0801DA-2D79-A22D-379B-8E985701C1D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Rectangle 1">
            <a:extLst>
              <a:ext uri="{FF2B5EF4-FFF2-40B4-BE49-F238E27FC236}">
                <a16:creationId xmlns:a16="http://schemas.microsoft.com/office/drawing/2014/main" id="{49E9208A-9486-3E59-319C-C4568E51AE67}"/>
              </a:ext>
            </a:extLst>
          </p:cNvPr>
          <p:cNvSpPr/>
          <p:nvPr userDrawn="1"/>
        </p:nvSpPr>
        <p:spPr bwMode="gray">
          <a:xfrm>
            <a:off x="433478"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B6531DAE-D42D-C1BF-F596-426E61F20ECC}"/>
              </a:ext>
            </a:extLst>
          </p:cNvPr>
          <p:cNvSpPr/>
          <p:nvPr userDrawn="1"/>
        </p:nvSpPr>
        <p:spPr bwMode="gray">
          <a:xfrm>
            <a:off x="419101" y="461242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C56D38CC-A991-7033-3840-3357225DA745}"/>
              </a:ext>
            </a:extLst>
          </p:cNvPr>
          <p:cNvSpPr/>
          <p:nvPr userDrawn="1"/>
        </p:nvSpPr>
        <p:spPr bwMode="gray">
          <a:xfrm>
            <a:off x="4314044"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C1411F23-AC02-9AC8-F091-300C493FC2DC}"/>
              </a:ext>
            </a:extLst>
          </p:cNvPr>
          <p:cNvSpPr/>
          <p:nvPr userDrawn="1"/>
        </p:nvSpPr>
        <p:spPr bwMode="gray">
          <a:xfrm>
            <a:off x="8194611" y="1509837"/>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188E3657-79D0-7E7A-48F3-2028F235E09A}"/>
              </a:ext>
            </a:extLst>
          </p:cNvPr>
          <p:cNvSpPr>
            <a:spLocks noGrp="1"/>
          </p:cNvSpPr>
          <p:nvPr>
            <p:ph type="body" sz="quarter" idx="13"/>
          </p:nvPr>
        </p:nvSpPr>
        <p:spPr>
          <a:xfrm>
            <a:off x="433479" y="1967885"/>
            <a:ext cx="3637928"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E82B36F9-C8F0-8760-01BC-EEEF00B1AAF4}"/>
              </a:ext>
            </a:extLst>
          </p:cNvPr>
          <p:cNvSpPr>
            <a:spLocks noGrp="1"/>
          </p:cNvSpPr>
          <p:nvPr>
            <p:ph type="body" sz="quarter" idx="14"/>
          </p:nvPr>
        </p:nvSpPr>
        <p:spPr>
          <a:xfrm>
            <a:off x="419101" y="5068511"/>
            <a:ext cx="11353797" cy="1118779"/>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FEFE0A77-13C6-93D2-8F53-8E02E9FA4C12}"/>
              </a:ext>
            </a:extLst>
          </p:cNvPr>
          <p:cNvSpPr>
            <a:spLocks noGrp="1"/>
          </p:cNvSpPr>
          <p:nvPr>
            <p:ph type="body" sz="quarter" idx="15"/>
          </p:nvPr>
        </p:nvSpPr>
        <p:spPr>
          <a:xfrm>
            <a:off x="4314044" y="1967885"/>
            <a:ext cx="3637929"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296740BF-433C-12C1-FEB0-B7FEFB5C3B77}"/>
              </a:ext>
            </a:extLst>
          </p:cNvPr>
          <p:cNvSpPr>
            <a:spLocks noGrp="1"/>
          </p:cNvSpPr>
          <p:nvPr>
            <p:ph type="body" sz="quarter" idx="16"/>
          </p:nvPr>
        </p:nvSpPr>
        <p:spPr>
          <a:xfrm>
            <a:off x="8194611" y="1965924"/>
            <a:ext cx="3578290"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53F8DB35-4ADE-24EB-BB90-0560FB10EDCD}"/>
              </a:ext>
            </a:extLst>
          </p:cNvPr>
          <p:cNvSpPr>
            <a:spLocks noGrp="1"/>
          </p:cNvSpPr>
          <p:nvPr>
            <p:ph type="body" sz="quarter" idx="18" hasCustomPrompt="1"/>
          </p:nvPr>
        </p:nvSpPr>
        <p:spPr bwMode="ltGray">
          <a:xfrm>
            <a:off x="507437" y="1506199"/>
            <a:ext cx="357829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Situation</a:t>
            </a:r>
          </a:p>
        </p:txBody>
      </p:sp>
      <p:sp>
        <p:nvSpPr>
          <p:cNvPr id="16" name="Text Placeholder 6">
            <a:extLst>
              <a:ext uri="{FF2B5EF4-FFF2-40B4-BE49-F238E27FC236}">
                <a16:creationId xmlns:a16="http://schemas.microsoft.com/office/drawing/2014/main" id="{61802E7C-E061-5EA2-B679-D130CB498D94}"/>
              </a:ext>
            </a:extLst>
          </p:cNvPr>
          <p:cNvSpPr>
            <a:spLocks noGrp="1"/>
          </p:cNvSpPr>
          <p:nvPr>
            <p:ph type="body" sz="quarter" idx="20" hasCustomPrompt="1"/>
          </p:nvPr>
        </p:nvSpPr>
        <p:spPr bwMode="ltGray">
          <a:xfrm>
            <a:off x="4388002" y="1506199"/>
            <a:ext cx="3578291"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Background</a:t>
            </a:r>
          </a:p>
        </p:txBody>
      </p:sp>
      <p:sp>
        <p:nvSpPr>
          <p:cNvPr id="17" name="Text Placeholder 6">
            <a:extLst>
              <a:ext uri="{FF2B5EF4-FFF2-40B4-BE49-F238E27FC236}">
                <a16:creationId xmlns:a16="http://schemas.microsoft.com/office/drawing/2014/main" id="{04E12963-4B9C-716A-983B-E9C7F677DA37}"/>
              </a:ext>
            </a:extLst>
          </p:cNvPr>
          <p:cNvSpPr>
            <a:spLocks noGrp="1"/>
          </p:cNvSpPr>
          <p:nvPr>
            <p:ph type="body" sz="quarter" idx="21" hasCustomPrompt="1"/>
          </p:nvPr>
        </p:nvSpPr>
        <p:spPr bwMode="ltGray">
          <a:xfrm>
            <a:off x="493059" y="4606825"/>
            <a:ext cx="1127983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Recommendation</a:t>
            </a:r>
          </a:p>
        </p:txBody>
      </p:sp>
      <p:sp>
        <p:nvSpPr>
          <p:cNvPr id="18" name="Text Placeholder 6">
            <a:extLst>
              <a:ext uri="{FF2B5EF4-FFF2-40B4-BE49-F238E27FC236}">
                <a16:creationId xmlns:a16="http://schemas.microsoft.com/office/drawing/2014/main" id="{EF92C909-005C-B2B0-4273-BDB8E8768D0A}"/>
              </a:ext>
            </a:extLst>
          </p:cNvPr>
          <p:cNvSpPr>
            <a:spLocks noGrp="1"/>
          </p:cNvSpPr>
          <p:nvPr>
            <p:ph type="body" sz="quarter" idx="22" hasCustomPrompt="1"/>
          </p:nvPr>
        </p:nvSpPr>
        <p:spPr bwMode="ltGray">
          <a:xfrm>
            <a:off x="8253272" y="1504238"/>
            <a:ext cx="351962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Assessment</a:t>
            </a:r>
          </a:p>
        </p:txBody>
      </p:sp>
    </p:spTree>
    <p:extLst>
      <p:ext uri="{BB962C8B-B14F-4D97-AF65-F5344CB8AC3E}">
        <p14:creationId xmlns:p14="http://schemas.microsoft.com/office/powerpoint/2010/main" val="2374619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akeaways 1">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A038A14-ED03-4C9D-82DB-B0227B933947}"/>
              </a:ext>
            </a:extLst>
          </p:cNvPr>
          <p:cNvSpPr>
            <a:spLocks noGrp="1" noRot="1" noMove="1" noResize="1" noEditPoints="1" noAdjustHandles="1" noChangeArrowheads="1" noChangeShapeType="1"/>
          </p:cNvSpPr>
          <p:nvPr/>
        </p:nvSpPr>
        <p:spPr bwMode="ltGray">
          <a:xfrm>
            <a:off x="0" y="1447800"/>
            <a:ext cx="6252882" cy="4851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209854"/>
            <a:ext cx="5676900" cy="388614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589044"/>
            <a:ext cx="5676900" cy="449715"/>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4851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91DC6D5F-526D-458C-86C7-54F95FDCFAA0}"/>
              </a:ext>
            </a:extLst>
          </p:cNvPr>
          <p:cNvSpPr>
            <a:spLocks noGrp="1"/>
          </p:cNvSpPr>
          <p:nvPr>
            <p:ph type="body" sz="quarter" idx="17"/>
          </p:nvPr>
        </p:nvSpPr>
        <p:spPr>
          <a:xfrm>
            <a:off x="419099" y="819841"/>
            <a:ext cx="11353800"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8" name="Date Placeholder 7">
            <a:extLst>
              <a:ext uri="{FF2B5EF4-FFF2-40B4-BE49-F238E27FC236}">
                <a16:creationId xmlns:a16="http://schemas.microsoft.com/office/drawing/2014/main" id="{77830363-64C8-837E-613C-E60BE61CC98E}"/>
              </a:ext>
            </a:extLst>
          </p:cNvPr>
          <p:cNvSpPr>
            <a:spLocks noGrp="1"/>
          </p:cNvSpPr>
          <p:nvPr>
            <p:ph type="dt" sz="half" idx="18"/>
          </p:nvPr>
        </p:nvSpPr>
        <p:spPr/>
        <p:txBody>
          <a:bodyPr/>
          <a:lstStyle/>
          <a:p>
            <a:fld id="{2817550F-7CEA-44FE-A7D0-019C4F96B6E9}" type="datetime2">
              <a:rPr lang="en-US" smtClean="0"/>
              <a:t>Tuesday, August 20, 2024</a:t>
            </a:fld>
            <a:endParaRPr lang="en-US"/>
          </a:p>
        </p:txBody>
      </p:sp>
      <p:sp>
        <p:nvSpPr>
          <p:cNvPr id="11" name="Footer Placeholder 10">
            <a:extLst>
              <a:ext uri="{FF2B5EF4-FFF2-40B4-BE49-F238E27FC236}">
                <a16:creationId xmlns:a16="http://schemas.microsoft.com/office/drawing/2014/main" id="{8B9AB28A-2CA4-3E09-EDAF-E1D37DBDECDB}"/>
              </a:ext>
            </a:extLst>
          </p:cNvPr>
          <p:cNvSpPr>
            <a:spLocks noGrp="1"/>
          </p:cNvSpPr>
          <p:nvPr>
            <p:ph type="ftr" sz="quarter" idx="19"/>
          </p:nvPr>
        </p:nvSpPr>
        <p:spPr/>
        <p:txBody>
          <a:bodyPr/>
          <a:lstStyle/>
          <a:p>
            <a:r>
              <a:rPr lang="en-US"/>
              <a:t>UCSD MCC CTO Faculty Training</a:t>
            </a:r>
          </a:p>
        </p:txBody>
      </p:sp>
      <p:sp>
        <p:nvSpPr>
          <p:cNvPr id="13" name="Slide Number Placeholder 12">
            <a:extLst>
              <a:ext uri="{FF2B5EF4-FFF2-40B4-BE49-F238E27FC236}">
                <a16:creationId xmlns:a16="http://schemas.microsoft.com/office/drawing/2014/main" id="{921C4A4F-81B8-4600-932B-D52050180A95}"/>
              </a:ext>
            </a:extLst>
          </p:cNvPr>
          <p:cNvSpPr>
            <a:spLocks noGrp="1"/>
          </p:cNvSpPr>
          <p:nvPr>
            <p:ph type="sldNum" sz="quarter" idx="20"/>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4180953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akeaways 2">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5C95A08A-E629-4920-A64E-AC5D8D32BA24}"/>
              </a:ext>
            </a:extLst>
          </p:cNvPr>
          <p:cNvSpPr>
            <a:spLocks noGrp="1" noRot="1" noMove="1" noResize="1" noEditPoints="1" noAdjustHandles="1" noChangeArrowheads="1" noChangeShapeType="1"/>
          </p:cNvSpPr>
          <p:nvPr/>
        </p:nvSpPr>
        <p:spPr bwMode="ltGray">
          <a:xfrm>
            <a:off x="419100" y="4725334"/>
            <a:ext cx="11353800" cy="159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Title 1"/>
          <p:cNvSpPr>
            <a:spLocks noGrp="1"/>
          </p:cNvSpPr>
          <p:nvPr>
            <p:ph type="title"/>
          </p:nvPr>
        </p:nvSpPr>
        <p:spPr>
          <a:xfrm>
            <a:off x="419101" y="381000"/>
            <a:ext cx="11353800" cy="495300"/>
          </a:xfrm>
        </p:spPr>
        <p:txBody>
          <a:bodyPr/>
          <a:lstStyle/>
          <a:p>
            <a:r>
              <a:rPr lang="en-US"/>
              <a:t>Click to edit Master title style</a:t>
            </a:r>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405025"/>
            <a:ext cx="5676900" cy="2155315"/>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447800"/>
            <a:ext cx="5676900" cy="784357"/>
          </a:xfrm>
        </p:spPr>
        <p:txBody>
          <a:bodyPr anchor="b"/>
          <a:lstStyle>
            <a:lvl1pPr marL="0" indent="0">
              <a:lnSpc>
                <a:spcPct val="100000"/>
              </a:lnSpc>
              <a:spcBef>
                <a:spcPts val="0"/>
              </a:spcBef>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3112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8B652EA3-A55F-4FF7-8D80-0CA37CFA3BDD}"/>
              </a:ext>
            </a:extLst>
          </p:cNvPr>
          <p:cNvSpPr>
            <a:spLocks noGrp="1"/>
          </p:cNvSpPr>
          <p:nvPr>
            <p:ph type="body" sz="quarter" idx="17"/>
          </p:nvPr>
        </p:nvSpPr>
        <p:spPr>
          <a:xfrm>
            <a:off x="638968" y="5170674"/>
            <a:ext cx="10959119" cy="100152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BD558D37-3468-4E06-A99E-224826463F89}"/>
              </a:ext>
            </a:extLst>
          </p:cNvPr>
          <p:cNvSpPr>
            <a:spLocks noGrp="1"/>
          </p:cNvSpPr>
          <p:nvPr>
            <p:ph type="body" sz="quarter" idx="18"/>
          </p:nvPr>
        </p:nvSpPr>
        <p:spPr>
          <a:xfrm>
            <a:off x="638968" y="4815721"/>
            <a:ext cx="10959119" cy="305996"/>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6" name="Text Placeholder 5">
            <a:extLst>
              <a:ext uri="{FF2B5EF4-FFF2-40B4-BE49-F238E27FC236}">
                <a16:creationId xmlns:a16="http://schemas.microsoft.com/office/drawing/2014/main" id="{18929530-2FD1-4DAF-A89B-65A1CE23ED8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Date Placeholder 6">
            <a:extLst>
              <a:ext uri="{FF2B5EF4-FFF2-40B4-BE49-F238E27FC236}">
                <a16:creationId xmlns:a16="http://schemas.microsoft.com/office/drawing/2014/main" id="{B601AED0-6BCF-6BE5-D43D-2E6A36EA19BC}"/>
              </a:ext>
            </a:extLst>
          </p:cNvPr>
          <p:cNvSpPr>
            <a:spLocks noGrp="1"/>
          </p:cNvSpPr>
          <p:nvPr>
            <p:ph type="dt" sz="half" idx="20"/>
          </p:nvPr>
        </p:nvSpPr>
        <p:spPr/>
        <p:txBody>
          <a:bodyPr/>
          <a:lstStyle/>
          <a:p>
            <a:fld id="{F7DA1E47-D379-4F47-9D93-35FC11275029}" type="datetime2">
              <a:rPr lang="en-US" smtClean="0"/>
              <a:t>Tuesday, August 20, 2024</a:t>
            </a:fld>
            <a:endParaRPr lang="en-US"/>
          </a:p>
        </p:txBody>
      </p:sp>
      <p:sp>
        <p:nvSpPr>
          <p:cNvPr id="8" name="Footer Placeholder 7">
            <a:extLst>
              <a:ext uri="{FF2B5EF4-FFF2-40B4-BE49-F238E27FC236}">
                <a16:creationId xmlns:a16="http://schemas.microsoft.com/office/drawing/2014/main" id="{DFC47D6C-FA7B-7BD3-4DB2-609832EE4BC7}"/>
              </a:ext>
            </a:extLst>
          </p:cNvPr>
          <p:cNvSpPr>
            <a:spLocks noGrp="1"/>
          </p:cNvSpPr>
          <p:nvPr>
            <p:ph type="ftr" sz="quarter" idx="21"/>
          </p:nvPr>
        </p:nvSpPr>
        <p:spPr/>
        <p:txBody>
          <a:bodyPr/>
          <a:lstStyle/>
          <a:p>
            <a:r>
              <a:rPr lang="en-US"/>
              <a:t>UCSD MCC CTO Faculty Training</a:t>
            </a:r>
          </a:p>
        </p:txBody>
      </p:sp>
      <p:sp>
        <p:nvSpPr>
          <p:cNvPr id="15" name="Slide Number Placeholder 14">
            <a:extLst>
              <a:ext uri="{FF2B5EF4-FFF2-40B4-BE49-F238E27FC236}">
                <a16:creationId xmlns:a16="http://schemas.microsoft.com/office/drawing/2014/main" id="{272514E4-3B4C-0198-4AAE-F9F17758C641}"/>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972176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am - 3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507185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8419431"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1616633"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1521383"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4981088"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832866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152138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152138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4981087"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4981087"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832866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832866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Text Placeholder 5">
            <a:extLst>
              <a:ext uri="{FF2B5EF4-FFF2-40B4-BE49-F238E27FC236}">
                <a16:creationId xmlns:a16="http://schemas.microsoft.com/office/drawing/2014/main" id="{929C5FE9-6DDD-33A7-CA1C-B8A44D9AB2DE}"/>
              </a:ext>
            </a:extLst>
          </p:cNvPr>
          <p:cNvSpPr>
            <a:spLocks noGrp="1"/>
          </p:cNvSpPr>
          <p:nvPr>
            <p:ph type="body" sz="quarter" idx="22"/>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3AE8D06D-33B5-4B27-0924-BFD56DC15112}"/>
              </a:ext>
            </a:extLst>
          </p:cNvPr>
          <p:cNvSpPr>
            <a:spLocks noGrp="1"/>
          </p:cNvSpPr>
          <p:nvPr>
            <p:ph type="dt" sz="half" idx="23"/>
          </p:nvPr>
        </p:nvSpPr>
        <p:spPr/>
        <p:txBody>
          <a:bodyPr/>
          <a:lstStyle/>
          <a:p>
            <a:fld id="{66C8F84B-5F32-4150-8722-FF1D1D7F49DA}" type="datetime2">
              <a:rPr lang="en-US" smtClean="0"/>
              <a:t>Tuesday, August 20, 2024</a:t>
            </a:fld>
            <a:endParaRPr lang="en-US"/>
          </a:p>
        </p:txBody>
      </p:sp>
      <p:sp>
        <p:nvSpPr>
          <p:cNvPr id="4" name="Footer Placeholder 3">
            <a:extLst>
              <a:ext uri="{FF2B5EF4-FFF2-40B4-BE49-F238E27FC236}">
                <a16:creationId xmlns:a16="http://schemas.microsoft.com/office/drawing/2014/main" id="{279E0417-9EC8-12D9-4624-063D9DB58FB6}"/>
              </a:ext>
            </a:extLst>
          </p:cNvPr>
          <p:cNvSpPr>
            <a:spLocks noGrp="1"/>
          </p:cNvSpPr>
          <p:nvPr>
            <p:ph type="ftr" sz="quarter" idx="24"/>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0F20C21D-FFED-A59C-E810-7FF6A9B097FB}"/>
              </a:ext>
            </a:extLst>
          </p:cNvPr>
          <p:cNvSpPr>
            <a:spLocks noGrp="1"/>
          </p:cNvSpPr>
          <p:nvPr>
            <p:ph type="sldNum" sz="quarter" idx="25"/>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4352119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am - 4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337919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625300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3285440"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616074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3285439"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3285439"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616074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616074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Rectangle 23">
            <a:extLst>
              <a:ext uri="{FF2B5EF4-FFF2-40B4-BE49-F238E27FC236}">
                <a16:creationId xmlns:a16="http://schemas.microsoft.com/office/drawing/2014/main" id="{F8D86342-D7C5-46E6-8CC1-FFCEC45096CD}"/>
              </a:ext>
            </a:extLst>
          </p:cNvPr>
          <p:cNvSpPr/>
          <p:nvPr/>
        </p:nvSpPr>
        <p:spPr bwMode="ltGray">
          <a:xfrm>
            <a:off x="912681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Picture Placeholder 7">
            <a:extLst>
              <a:ext uri="{FF2B5EF4-FFF2-40B4-BE49-F238E27FC236}">
                <a16:creationId xmlns:a16="http://schemas.microsoft.com/office/drawing/2014/main" id="{4FB30EC2-20D3-4A6E-8862-5313538745B7}"/>
              </a:ext>
            </a:extLst>
          </p:cNvPr>
          <p:cNvSpPr>
            <a:spLocks noGrp="1"/>
          </p:cNvSpPr>
          <p:nvPr>
            <p:ph type="pic" sz="quarter" idx="22"/>
          </p:nvPr>
        </p:nvSpPr>
        <p:spPr>
          <a:xfrm>
            <a:off x="9036047" y="1833282"/>
            <a:ext cx="2246704" cy="1983441"/>
          </a:xfrm>
        </p:spPr>
        <p:txBody>
          <a:bodyPr/>
          <a:lstStyle/>
          <a:p>
            <a:r>
              <a:rPr lang="en-US"/>
              <a:t>Click icon to add picture</a:t>
            </a:r>
          </a:p>
        </p:txBody>
      </p:sp>
      <p:sp>
        <p:nvSpPr>
          <p:cNvPr id="26" name="Text Placeholder 11">
            <a:extLst>
              <a:ext uri="{FF2B5EF4-FFF2-40B4-BE49-F238E27FC236}">
                <a16:creationId xmlns:a16="http://schemas.microsoft.com/office/drawing/2014/main" id="{45EA5FFB-C6C2-433B-920F-D007B1FB33E8}"/>
              </a:ext>
            </a:extLst>
          </p:cNvPr>
          <p:cNvSpPr>
            <a:spLocks noGrp="1"/>
          </p:cNvSpPr>
          <p:nvPr>
            <p:ph type="body" sz="quarter" idx="23"/>
          </p:nvPr>
        </p:nvSpPr>
        <p:spPr>
          <a:xfrm>
            <a:off x="903604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7" name="Text Placeholder 11">
            <a:extLst>
              <a:ext uri="{FF2B5EF4-FFF2-40B4-BE49-F238E27FC236}">
                <a16:creationId xmlns:a16="http://schemas.microsoft.com/office/drawing/2014/main" id="{1C82DB53-D124-4AC6-9F3A-A306F6AEFA72}"/>
              </a:ext>
            </a:extLst>
          </p:cNvPr>
          <p:cNvSpPr>
            <a:spLocks noGrp="1"/>
          </p:cNvSpPr>
          <p:nvPr>
            <p:ph type="body" sz="quarter" idx="24"/>
          </p:nvPr>
        </p:nvSpPr>
        <p:spPr>
          <a:xfrm>
            <a:off x="903604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Text Placeholder 5">
            <a:extLst>
              <a:ext uri="{FF2B5EF4-FFF2-40B4-BE49-F238E27FC236}">
                <a16:creationId xmlns:a16="http://schemas.microsoft.com/office/drawing/2014/main" id="{43EE49B4-BD36-D027-61FB-DAC6007DDB04}"/>
              </a:ext>
            </a:extLst>
          </p:cNvPr>
          <p:cNvSpPr>
            <a:spLocks noGrp="1"/>
          </p:cNvSpPr>
          <p:nvPr>
            <p:ph type="body" sz="quarter" idx="25"/>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BB64CD26-BBAB-86C6-6794-50E3353B1677}"/>
              </a:ext>
            </a:extLst>
          </p:cNvPr>
          <p:cNvSpPr>
            <a:spLocks noGrp="1"/>
          </p:cNvSpPr>
          <p:nvPr>
            <p:ph type="dt" sz="half" idx="26"/>
          </p:nvPr>
        </p:nvSpPr>
        <p:spPr/>
        <p:txBody>
          <a:bodyPr/>
          <a:lstStyle/>
          <a:p>
            <a:fld id="{E49D3A40-593D-4822-813C-D0263854CBD5}" type="datetime2">
              <a:rPr lang="en-US" smtClean="0"/>
              <a:t>Tuesday, August 20, 2024</a:t>
            </a:fld>
            <a:endParaRPr lang="en-US"/>
          </a:p>
        </p:txBody>
      </p:sp>
      <p:sp>
        <p:nvSpPr>
          <p:cNvPr id="4" name="Footer Placeholder 3">
            <a:extLst>
              <a:ext uri="{FF2B5EF4-FFF2-40B4-BE49-F238E27FC236}">
                <a16:creationId xmlns:a16="http://schemas.microsoft.com/office/drawing/2014/main" id="{8DDEBBC5-BB6D-69E7-A2F3-55F8655313AA}"/>
              </a:ext>
            </a:extLst>
          </p:cNvPr>
          <p:cNvSpPr>
            <a:spLocks noGrp="1"/>
          </p:cNvSpPr>
          <p:nvPr>
            <p:ph type="ftr" sz="quarter" idx="27"/>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6E0A930E-9028-B138-9D0C-18B2E91FED86}"/>
              </a:ext>
            </a:extLst>
          </p:cNvPr>
          <p:cNvSpPr>
            <a:spLocks noGrp="1"/>
          </p:cNvSpPr>
          <p:nvPr>
            <p:ph type="sldNum" sz="quarter" idx="28"/>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5966383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eam - 5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1952063"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7"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7"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Rectangle 27">
            <a:extLst>
              <a:ext uri="{FF2B5EF4-FFF2-40B4-BE49-F238E27FC236}">
                <a16:creationId xmlns:a16="http://schemas.microsoft.com/office/drawing/2014/main" id="{E830C4D6-6945-476B-B559-25A010FF3E15}"/>
              </a:ext>
            </a:extLst>
          </p:cNvPr>
          <p:cNvSpPr/>
          <p:nvPr/>
        </p:nvSpPr>
        <p:spPr bwMode="ltGray">
          <a:xfrm>
            <a:off x="286030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Picture Placeholder 7">
            <a:extLst>
              <a:ext uri="{FF2B5EF4-FFF2-40B4-BE49-F238E27FC236}">
                <a16:creationId xmlns:a16="http://schemas.microsoft.com/office/drawing/2014/main" id="{A7B739F5-4708-41B2-A253-5C6FFA38D3A4}"/>
              </a:ext>
            </a:extLst>
          </p:cNvPr>
          <p:cNvSpPr>
            <a:spLocks noGrp="1"/>
          </p:cNvSpPr>
          <p:nvPr>
            <p:ph type="pic" sz="quarter" idx="18"/>
          </p:nvPr>
        </p:nvSpPr>
        <p:spPr>
          <a:xfrm>
            <a:off x="2765053" y="1828800"/>
            <a:ext cx="1952063" cy="1983441"/>
          </a:xfrm>
        </p:spPr>
        <p:txBody>
          <a:bodyPr/>
          <a:lstStyle/>
          <a:p>
            <a:r>
              <a:rPr lang="en-US"/>
              <a:t>Click icon to add picture</a:t>
            </a:r>
          </a:p>
        </p:txBody>
      </p:sp>
      <p:sp>
        <p:nvSpPr>
          <p:cNvPr id="30" name="Text Placeholder 11">
            <a:extLst>
              <a:ext uri="{FF2B5EF4-FFF2-40B4-BE49-F238E27FC236}">
                <a16:creationId xmlns:a16="http://schemas.microsoft.com/office/drawing/2014/main" id="{003D8388-D47A-479C-BB35-8044FE5BFB9D}"/>
              </a:ext>
            </a:extLst>
          </p:cNvPr>
          <p:cNvSpPr>
            <a:spLocks noGrp="1"/>
          </p:cNvSpPr>
          <p:nvPr>
            <p:ph type="body" sz="quarter" idx="19"/>
          </p:nvPr>
        </p:nvSpPr>
        <p:spPr>
          <a:xfrm>
            <a:off x="276505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1" name="Text Placeholder 11">
            <a:extLst>
              <a:ext uri="{FF2B5EF4-FFF2-40B4-BE49-F238E27FC236}">
                <a16:creationId xmlns:a16="http://schemas.microsoft.com/office/drawing/2014/main" id="{1EE332F8-2ED7-4487-B14A-35FEE391A3F3}"/>
              </a:ext>
            </a:extLst>
          </p:cNvPr>
          <p:cNvSpPr>
            <a:spLocks noGrp="1"/>
          </p:cNvSpPr>
          <p:nvPr>
            <p:ph type="body" sz="quarter" idx="20"/>
          </p:nvPr>
        </p:nvSpPr>
        <p:spPr>
          <a:xfrm>
            <a:off x="276505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2" name="Rectangle 31">
            <a:extLst>
              <a:ext uri="{FF2B5EF4-FFF2-40B4-BE49-F238E27FC236}">
                <a16:creationId xmlns:a16="http://schemas.microsoft.com/office/drawing/2014/main" id="{104AC490-AB28-4BD2-81A9-A3CF44FB30FF}"/>
              </a:ext>
            </a:extLst>
          </p:cNvPr>
          <p:cNvSpPr/>
          <p:nvPr/>
        </p:nvSpPr>
        <p:spPr bwMode="ltGray">
          <a:xfrm>
            <a:off x="5215218"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Picture Placeholder 7">
            <a:extLst>
              <a:ext uri="{FF2B5EF4-FFF2-40B4-BE49-F238E27FC236}">
                <a16:creationId xmlns:a16="http://schemas.microsoft.com/office/drawing/2014/main" id="{2F241E54-EEBD-4532-8405-2CE9E80F272C}"/>
              </a:ext>
            </a:extLst>
          </p:cNvPr>
          <p:cNvSpPr>
            <a:spLocks noGrp="1"/>
          </p:cNvSpPr>
          <p:nvPr>
            <p:ph type="pic" sz="quarter" idx="21"/>
          </p:nvPr>
        </p:nvSpPr>
        <p:spPr>
          <a:xfrm>
            <a:off x="5119968" y="1828800"/>
            <a:ext cx="1952063" cy="1983441"/>
          </a:xfrm>
        </p:spPr>
        <p:txBody>
          <a:bodyPr/>
          <a:lstStyle/>
          <a:p>
            <a:r>
              <a:rPr lang="en-US"/>
              <a:t>Click icon to add picture</a:t>
            </a:r>
          </a:p>
        </p:txBody>
      </p:sp>
      <p:sp>
        <p:nvSpPr>
          <p:cNvPr id="34" name="Text Placeholder 11">
            <a:extLst>
              <a:ext uri="{FF2B5EF4-FFF2-40B4-BE49-F238E27FC236}">
                <a16:creationId xmlns:a16="http://schemas.microsoft.com/office/drawing/2014/main" id="{59E57578-9A18-4221-AC90-DD9856F07AF0}"/>
              </a:ext>
            </a:extLst>
          </p:cNvPr>
          <p:cNvSpPr>
            <a:spLocks noGrp="1"/>
          </p:cNvSpPr>
          <p:nvPr>
            <p:ph type="body" sz="quarter" idx="22"/>
          </p:nvPr>
        </p:nvSpPr>
        <p:spPr>
          <a:xfrm>
            <a:off x="5119968"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5" name="Text Placeholder 11">
            <a:extLst>
              <a:ext uri="{FF2B5EF4-FFF2-40B4-BE49-F238E27FC236}">
                <a16:creationId xmlns:a16="http://schemas.microsoft.com/office/drawing/2014/main" id="{A30032EC-3A63-44CB-982C-4F4B6C416B1A}"/>
              </a:ext>
            </a:extLst>
          </p:cNvPr>
          <p:cNvSpPr>
            <a:spLocks noGrp="1"/>
          </p:cNvSpPr>
          <p:nvPr>
            <p:ph type="body" sz="quarter" idx="23"/>
          </p:nvPr>
        </p:nvSpPr>
        <p:spPr>
          <a:xfrm>
            <a:off x="5119968"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6" name="Rectangle 35">
            <a:extLst>
              <a:ext uri="{FF2B5EF4-FFF2-40B4-BE49-F238E27FC236}">
                <a16:creationId xmlns:a16="http://schemas.microsoft.com/office/drawing/2014/main" id="{8BA6BB17-7666-4805-8AE4-1DAAF93D3392}"/>
              </a:ext>
            </a:extLst>
          </p:cNvPr>
          <p:cNvSpPr/>
          <p:nvPr/>
        </p:nvSpPr>
        <p:spPr bwMode="ltGray">
          <a:xfrm>
            <a:off x="757013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Picture Placeholder 7">
            <a:extLst>
              <a:ext uri="{FF2B5EF4-FFF2-40B4-BE49-F238E27FC236}">
                <a16:creationId xmlns:a16="http://schemas.microsoft.com/office/drawing/2014/main" id="{B41FB262-14CA-4C73-971C-014CDF420397}"/>
              </a:ext>
            </a:extLst>
          </p:cNvPr>
          <p:cNvSpPr>
            <a:spLocks noGrp="1"/>
          </p:cNvSpPr>
          <p:nvPr>
            <p:ph type="pic" sz="quarter" idx="24"/>
          </p:nvPr>
        </p:nvSpPr>
        <p:spPr>
          <a:xfrm>
            <a:off x="7474883" y="1828800"/>
            <a:ext cx="1952063" cy="1983441"/>
          </a:xfrm>
        </p:spPr>
        <p:txBody>
          <a:bodyPr/>
          <a:lstStyle/>
          <a:p>
            <a:r>
              <a:rPr lang="en-US"/>
              <a:t>Click icon to add picture</a:t>
            </a:r>
          </a:p>
        </p:txBody>
      </p:sp>
      <p:sp>
        <p:nvSpPr>
          <p:cNvPr id="38" name="Text Placeholder 11">
            <a:extLst>
              <a:ext uri="{FF2B5EF4-FFF2-40B4-BE49-F238E27FC236}">
                <a16:creationId xmlns:a16="http://schemas.microsoft.com/office/drawing/2014/main" id="{9CF1F917-05FF-4108-BCA5-209E8CD6EAB6}"/>
              </a:ext>
            </a:extLst>
          </p:cNvPr>
          <p:cNvSpPr>
            <a:spLocks noGrp="1"/>
          </p:cNvSpPr>
          <p:nvPr>
            <p:ph type="body" sz="quarter" idx="25"/>
          </p:nvPr>
        </p:nvSpPr>
        <p:spPr>
          <a:xfrm>
            <a:off x="747488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9" name="Text Placeholder 11">
            <a:extLst>
              <a:ext uri="{FF2B5EF4-FFF2-40B4-BE49-F238E27FC236}">
                <a16:creationId xmlns:a16="http://schemas.microsoft.com/office/drawing/2014/main" id="{BD1415F9-0A42-4858-93F1-BCA9AC6892F0}"/>
              </a:ext>
            </a:extLst>
          </p:cNvPr>
          <p:cNvSpPr>
            <a:spLocks noGrp="1"/>
          </p:cNvSpPr>
          <p:nvPr>
            <p:ph type="body" sz="quarter" idx="26"/>
          </p:nvPr>
        </p:nvSpPr>
        <p:spPr>
          <a:xfrm>
            <a:off x="747488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0" name="Rectangle 39">
            <a:extLst>
              <a:ext uri="{FF2B5EF4-FFF2-40B4-BE49-F238E27FC236}">
                <a16:creationId xmlns:a16="http://schemas.microsoft.com/office/drawing/2014/main" id="{8FA3968E-09C9-4372-9072-0206508E29FC}"/>
              </a:ext>
            </a:extLst>
          </p:cNvPr>
          <p:cNvSpPr/>
          <p:nvPr/>
        </p:nvSpPr>
        <p:spPr bwMode="ltGray">
          <a:xfrm>
            <a:off x="9929530"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Picture Placeholder 7">
            <a:extLst>
              <a:ext uri="{FF2B5EF4-FFF2-40B4-BE49-F238E27FC236}">
                <a16:creationId xmlns:a16="http://schemas.microsoft.com/office/drawing/2014/main" id="{8551637F-79BE-47D4-9473-D0CB0AE61AA3}"/>
              </a:ext>
            </a:extLst>
          </p:cNvPr>
          <p:cNvSpPr>
            <a:spLocks noGrp="1"/>
          </p:cNvSpPr>
          <p:nvPr>
            <p:ph type="pic" sz="quarter" idx="27"/>
          </p:nvPr>
        </p:nvSpPr>
        <p:spPr>
          <a:xfrm>
            <a:off x="9834280" y="1828800"/>
            <a:ext cx="1952063" cy="1983441"/>
          </a:xfrm>
        </p:spPr>
        <p:txBody>
          <a:bodyPr/>
          <a:lstStyle/>
          <a:p>
            <a:r>
              <a:rPr lang="en-US"/>
              <a:t>Click icon to add picture</a:t>
            </a:r>
          </a:p>
        </p:txBody>
      </p:sp>
      <p:sp>
        <p:nvSpPr>
          <p:cNvPr id="42" name="Text Placeholder 11">
            <a:extLst>
              <a:ext uri="{FF2B5EF4-FFF2-40B4-BE49-F238E27FC236}">
                <a16:creationId xmlns:a16="http://schemas.microsoft.com/office/drawing/2014/main" id="{936E62E2-5F27-4FCB-A47F-B6055500FE21}"/>
              </a:ext>
            </a:extLst>
          </p:cNvPr>
          <p:cNvSpPr>
            <a:spLocks noGrp="1"/>
          </p:cNvSpPr>
          <p:nvPr>
            <p:ph type="body" sz="quarter" idx="28"/>
          </p:nvPr>
        </p:nvSpPr>
        <p:spPr>
          <a:xfrm>
            <a:off x="9834280"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3" name="Text Placeholder 11">
            <a:extLst>
              <a:ext uri="{FF2B5EF4-FFF2-40B4-BE49-F238E27FC236}">
                <a16:creationId xmlns:a16="http://schemas.microsoft.com/office/drawing/2014/main" id="{7DAC4D45-8EBE-4E97-815E-56D76141CF3A}"/>
              </a:ext>
            </a:extLst>
          </p:cNvPr>
          <p:cNvSpPr>
            <a:spLocks noGrp="1"/>
          </p:cNvSpPr>
          <p:nvPr>
            <p:ph type="body" sz="quarter" idx="29"/>
          </p:nvPr>
        </p:nvSpPr>
        <p:spPr>
          <a:xfrm>
            <a:off x="9834280"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6" name="Text Placeholder 5">
            <a:extLst>
              <a:ext uri="{FF2B5EF4-FFF2-40B4-BE49-F238E27FC236}">
                <a16:creationId xmlns:a16="http://schemas.microsoft.com/office/drawing/2014/main" id="{F5906206-66FC-46CE-CD5D-359BC9813C01}"/>
              </a:ext>
            </a:extLst>
          </p:cNvPr>
          <p:cNvSpPr>
            <a:spLocks noGrp="1"/>
          </p:cNvSpPr>
          <p:nvPr>
            <p:ph type="body" sz="quarter" idx="30"/>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26A2C646-DB13-4E41-C424-285122E9A6B7}"/>
              </a:ext>
            </a:extLst>
          </p:cNvPr>
          <p:cNvSpPr>
            <a:spLocks noGrp="1"/>
          </p:cNvSpPr>
          <p:nvPr>
            <p:ph type="dt" sz="half" idx="31"/>
          </p:nvPr>
        </p:nvSpPr>
        <p:spPr/>
        <p:txBody>
          <a:bodyPr/>
          <a:lstStyle/>
          <a:p>
            <a:fld id="{30BDA70F-255D-4694-B5C4-02F1089F4726}" type="datetime2">
              <a:rPr lang="en-US" smtClean="0"/>
              <a:t>Tuesday, August 20, 2024</a:t>
            </a:fld>
            <a:endParaRPr lang="en-US"/>
          </a:p>
        </p:txBody>
      </p:sp>
      <p:sp>
        <p:nvSpPr>
          <p:cNvPr id="4" name="Footer Placeholder 3">
            <a:extLst>
              <a:ext uri="{FF2B5EF4-FFF2-40B4-BE49-F238E27FC236}">
                <a16:creationId xmlns:a16="http://schemas.microsoft.com/office/drawing/2014/main" id="{95F06C7B-569E-E514-0845-62000ABF4691}"/>
              </a:ext>
            </a:extLst>
          </p:cNvPr>
          <p:cNvSpPr>
            <a:spLocks noGrp="1"/>
          </p:cNvSpPr>
          <p:nvPr>
            <p:ph type="ftr" sz="quarter" idx="32"/>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1FE32D52-3DEB-D903-9293-2A6802CAE1E5}"/>
              </a:ext>
            </a:extLst>
          </p:cNvPr>
          <p:cNvSpPr>
            <a:spLocks noGrp="1"/>
          </p:cNvSpPr>
          <p:nvPr>
            <p:ph type="sldNum" sz="quarter" idx="33"/>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4159332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AB1AE64-2E78-4F25-B0C9-339243CB2743}"/>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Logo">
            <a:extLst>
              <a:ext uri="{FF2B5EF4-FFF2-40B4-BE49-F238E27FC236}">
                <a16:creationId xmlns:a16="http://schemas.microsoft.com/office/drawing/2014/main" id="{38455832-0915-423F-88E8-0C9D752FE69A}"/>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13" name="Rectangle 3">
            <a:extLst>
              <a:ext uri="{FF2B5EF4-FFF2-40B4-BE49-F238E27FC236}">
                <a16:creationId xmlns:a16="http://schemas.microsoft.com/office/drawing/2014/main" id="{8AB47E24-462B-4835-8D3F-6061A7F3FEF1}"/>
              </a:ext>
            </a:extLst>
          </p:cNvPr>
          <p:cNvSpPr>
            <a:spLocks noGrp="1" noRot="1" noMove="1" noResize="1" noEditPoints="1" noAdjustHandles="1" noChangeArrowheads="1" noChangeShapeType="1"/>
          </p:cNvSpPr>
          <p:nvPr/>
        </p:nvSpPr>
        <p:spPr bwMode="ltGray">
          <a:xfrm>
            <a:off x="1082040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2">
            <a:extLst>
              <a:ext uri="{FF2B5EF4-FFF2-40B4-BE49-F238E27FC236}">
                <a16:creationId xmlns:a16="http://schemas.microsoft.com/office/drawing/2014/main" id="{A0BFEE1C-E8F2-42C0-B5EA-9CB4B95C0A3B}"/>
              </a:ext>
            </a:extLst>
          </p:cNvPr>
          <p:cNvSpPr>
            <a:spLocks noGrp="1" noRot="1" noMove="1" noResize="1" noEditPoints="1" noAdjustHandles="1" noChangeArrowheads="1" noChangeShapeType="1"/>
          </p:cNvSpPr>
          <p:nvPr/>
        </p:nvSpPr>
        <p:spPr bwMode="ltGray">
          <a:xfrm>
            <a:off x="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Quote2">
            <a:extLst>
              <a:ext uri="{FF2B5EF4-FFF2-40B4-BE49-F238E27FC236}">
                <a16:creationId xmlns:a16="http://schemas.microsoft.com/office/drawing/2014/main" id="{AE184945-DA4B-42DD-84AF-8E4905DEC335}"/>
              </a:ext>
            </a:extLst>
          </p:cNvPr>
          <p:cNvSpPr txBox="1"/>
          <p:nvPr/>
        </p:nvSpPr>
        <p:spPr bwMode="auto">
          <a:xfrm rot="10800000">
            <a:off x="10455088" y="3048000"/>
            <a:ext cx="1066800" cy="3154710"/>
          </a:xfrm>
          <a:prstGeom prst="rect">
            <a:avLst/>
          </a:prstGeom>
          <a:noFill/>
        </p:spPr>
        <p:txBody>
          <a:bodyPr wrap="square" rtlCol="0">
            <a:spAutoFit/>
          </a:bodyPr>
          <a:lstStyle/>
          <a:p>
            <a:pPr algn="l"/>
            <a:r>
              <a:rPr lang="en-US" sz="19900">
                <a:solidFill>
                  <a:schemeClr val="bg1"/>
                </a:solidFill>
              </a:rPr>
              <a:t>“</a:t>
            </a:r>
          </a:p>
        </p:txBody>
      </p:sp>
      <p:sp>
        <p:nvSpPr>
          <p:cNvPr id="15" name="Quote 1">
            <a:extLst>
              <a:ext uri="{FF2B5EF4-FFF2-40B4-BE49-F238E27FC236}">
                <a16:creationId xmlns:a16="http://schemas.microsoft.com/office/drawing/2014/main" id="{7C9F3B1D-71D3-45BB-93D0-A02397E610B0}"/>
              </a:ext>
            </a:extLst>
          </p:cNvPr>
          <p:cNvSpPr txBox="1"/>
          <p:nvPr/>
        </p:nvSpPr>
        <p:spPr bwMode="auto">
          <a:xfrm>
            <a:off x="685800" y="1036290"/>
            <a:ext cx="1066800" cy="3154710"/>
          </a:xfrm>
          <a:prstGeom prst="rect">
            <a:avLst/>
          </a:prstGeom>
          <a:noFill/>
        </p:spPr>
        <p:txBody>
          <a:bodyPr wrap="square" rtlCol="0">
            <a:spAutoFit/>
          </a:bodyPr>
          <a:lstStyle/>
          <a:p>
            <a:pPr algn="l"/>
            <a:r>
              <a:rPr lang="en-US" sz="19900">
                <a:solidFill>
                  <a:schemeClr val="bg1"/>
                </a:solidFill>
              </a:rPr>
              <a:t>“</a:t>
            </a:r>
          </a:p>
        </p:txBody>
      </p:sp>
      <p:sp>
        <p:nvSpPr>
          <p:cNvPr id="18" name="Text Placeholder 17">
            <a:extLst>
              <a:ext uri="{FF2B5EF4-FFF2-40B4-BE49-F238E27FC236}">
                <a16:creationId xmlns:a16="http://schemas.microsoft.com/office/drawing/2014/main" id="{BE3FCB97-D703-4A50-8670-CF3A902EFF84}"/>
              </a:ext>
            </a:extLst>
          </p:cNvPr>
          <p:cNvSpPr>
            <a:spLocks noGrp="1"/>
          </p:cNvSpPr>
          <p:nvPr>
            <p:ph type="body" sz="quarter" idx="13"/>
          </p:nvPr>
        </p:nvSpPr>
        <p:spPr bwMode="auto">
          <a:xfrm>
            <a:off x="6889830" y="4724400"/>
            <a:ext cx="3124200" cy="533400"/>
          </a:xfrm>
        </p:spPr>
        <p:txBody>
          <a:bodyPr/>
          <a:lstStyle>
            <a:lvl1pPr marL="0" indent="0" algn="r">
              <a:buNone/>
              <a:defRPr>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26" name="Text Placeholder 17">
            <a:extLst>
              <a:ext uri="{FF2B5EF4-FFF2-40B4-BE49-F238E27FC236}">
                <a16:creationId xmlns:a16="http://schemas.microsoft.com/office/drawing/2014/main" id="{37446D9B-5409-4EF4-A234-9322C0398A69}"/>
              </a:ext>
            </a:extLst>
          </p:cNvPr>
          <p:cNvSpPr>
            <a:spLocks noGrp="1"/>
          </p:cNvSpPr>
          <p:nvPr>
            <p:ph type="body" sz="quarter" idx="14"/>
          </p:nvPr>
        </p:nvSpPr>
        <p:spPr bwMode="auto">
          <a:xfrm>
            <a:off x="2177969" y="2133600"/>
            <a:ext cx="7836061" cy="2590800"/>
          </a:xfrm>
        </p:spPr>
        <p:txBody>
          <a:bodyPr anchor="ctr">
            <a:normAutofit/>
          </a:bodyPr>
          <a:lstStyle>
            <a:lvl1pPr marL="0" indent="0" algn="l">
              <a:buNone/>
              <a:defRPr sz="3600">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79022BAE-5018-8AA1-AE02-8B0CB7DF4FF1}"/>
              </a:ext>
            </a:extLst>
          </p:cNvPr>
          <p:cNvSpPr>
            <a:spLocks noGrp="1"/>
          </p:cNvSpPr>
          <p:nvPr>
            <p:ph type="dt" sz="half" idx="15"/>
          </p:nvPr>
        </p:nvSpPr>
        <p:spPr/>
        <p:txBody>
          <a:bodyPr/>
          <a:lstStyle/>
          <a:p>
            <a:fld id="{B282AD7A-8DD1-43EB-BD78-0ECDA38ACF63}" type="datetime2">
              <a:rPr lang="en-US" smtClean="0"/>
              <a:t>Tuesday, August 20, 2024</a:t>
            </a:fld>
            <a:endParaRPr lang="en-US"/>
          </a:p>
        </p:txBody>
      </p:sp>
      <p:sp>
        <p:nvSpPr>
          <p:cNvPr id="4" name="Footer Placeholder 3">
            <a:extLst>
              <a:ext uri="{FF2B5EF4-FFF2-40B4-BE49-F238E27FC236}">
                <a16:creationId xmlns:a16="http://schemas.microsoft.com/office/drawing/2014/main" id="{C65E300C-710A-D8FA-AA34-912E34ABABFA}"/>
              </a:ext>
            </a:extLst>
          </p:cNvPr>
          <p:cNvSpPr>
            <a:spLocks noGrp="1"/>
          </p:cNvSpPr>
          <p:nvPr>
            <p:ph type="ftr" sz="quarter" idx="16"/>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740AAEB3-2D82-6B8B-B096-1ACD123CB1BE}"/>
              </a:ext>
            </a:extLst>
          </p:cNvPr>
          <p:cNvSpPr>
            <a:spLocks noGrp="1"/>
          </p:cNvSpPr>
          <p:nvPr>
            <p:ph type="sldNum" sz="quarter" idx="17"/>
          </p:nvPr>
        </p:nvSpPr>
        <p:spPr/>
        <p:txBody>
          <a:bodyPr/>
          <a:lstStyle/>
          <a:p>
            <a:fld id="{436DF479-7476-4076-86FD-1C41B7E33810}" type="slidenum">
              <a:rPr lang="en-US" smtClean="0"/>
              <a:pPr/>
              <a:t>‹#›</a:t>
            </a:fld>
            <a:r>
              <a:rPr lang="en-US"/>
              <a:t>     │</a:t>
            </a:r>
          </a:p>
        </p:txBody>
      </p:sp>
      <p:sp>
        <p:nvSpPr>
          <p:cNvPr id="22" name="TextBox 21">
            <a:extLst>
              <a:ext uri="{FF2B5EF4-FFF2-40B4-BE49-F238E27FC236}">
                <a16:creationId xmlns:a16="http://schemas.microsoft.com/office/drawing/2014/main" id="{B78EA93D-EFE4-E928-2F45-AEAAC85FFD2A}"/>
              </a:ext>
            </a:extLst>
          </p:cNvPr>
          <p:cNvSpPr txBox="1"/>
          <p:nvPr userDrawn="1"/>
        </p:nvSpPr>
        <p:spPr bwMode="auto">
          <a:xfrm>
            <a:off x="685800" y="1036290"/>
            <a:ext cx="1066800" cy="3154710"/>
          </a:xfrm>
          <a:prstGeom prst="rect">
            <a:avLst/>
          </a:prstGeom>
          <a:noFill/>
        </p:spPr>
        <p:txBody>
          <a:bodyPr wrap="square" rtlCol="0">
            <a:spAutoFit/>
          </a:bodyPr>
          <a:lstStyle/>
          <a:p>
            <a:pPr algn="l"/>
            <a:r>
              <a:rPr lang="en-US" sz="19900">
                <a:solidFill>
                  <a:schemeClr val="bg1"/>
                </a:solidFill>
              </a:rPr>
              <a:t>“</a:t>
            </a:r>
          </a:p>
        </p:txBody>
      </p:sp>
      <p:sp>
        <p:nvSpPr>
          <p:cNvPr id="23" name="TextBox 22">
            <a:extLst>
              <a:ext uri="{FF2B5EF4-FFF2-40B4-BE49-F238E27FC236}">
                <a16:creationId xmlns:a16="http://schemas.microsoft.com/office/drawing/2014/main" id="{A428C60C-393C-4431-12DA-DBF75E1D35DB}"/>
              </a:ext>
            </a:extLst>
          </p:cNvPr>
          <p:cNvSpPr txBox="1"/>
          <p:nvPr userDrawn="1"/>
        </p:nvSpPr>
        <p:spPr bwMode="auto">
          <a:xfrm rot="10800000">
            <a:off x="10455088" y="3048000"/>
            <a:ext cx="1066800" cy="3154710"/>
          </a:xfrm>
          <a:prstGeom prst="rect">
            <a:avLst/>
          </a:prstGeom>
          <a:noFill/>
        </p:spPr>
        <p:txBody>
          <a:bodyPr wrap="square" rtlCol="0">
            <a:spAutoFit/>
          </a:bodyPr>
          <a:lstStyle/>
          <a:p>
            <a:pPr algn="l"/>
            <a:r>
              <a:rPr lang="en-US" sz="19900">
                <a:solidFill>
                  <a:schemeClr val="bg1"/>
                </a:solidFill>
              </a:rPr>
              <a:t>“</a:t>
            </a:r>
          </a:p>
        </p:txBody>
      </p:sp>
    </p:spTree>
    <p:extLst>
      <p:ext uri="{BB962C8B-B14F-4D97-AF65-F5344CB8AC3E}">
        <p14:creationId xmlns:p14="http://schemas.microsoft.com/office/powerpoint/2010/main" val="40592869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Break">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48429F3-4C8C-4AB6-928E-F8BF1C6A8C62}"/>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5021580" y="4467912"/>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2457450" y="4599913"/>
            <a:ext cx="7277100" cy="649287"/>
          </a:xfrm>
        </p:spPr>
        <p:txBody>
          <a:bodyPr>
            <a:normAutofit/>
          </a:bodyPr>
          <a:lstStyle>
            <a:lvl1pPr marL="0" indent="0" algn="ctr">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2457450" y="2429908"/>
            <a:ext cx="7277099" cy="1970407"/>
          </a:xfrm>
        </p:spPr>
        <p:txBody>
          <a:bodyPr anchor="b">
            <a:noAutofit/>
          </a:bodyP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5249771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Speaker Bio">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3AFF331-E076-48C8-8331-9CD220B01453}"/>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Logo">
            <a:extLst>
              <a:ext uri="{FF2B5EF4-FFF2-40B4-BE49-F238E27FC236}">
                <a16:creationId xmlns:a16="http://schemas.microsoft.com/office/drawing/2014/main" id="{4C020688-9C29-4620-B2B4-0422405BE4EC}"/>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a:extLst>
              <a:ext uri="{FF2B5EF4-FFF2-40B4-BE49-F238E27FC236}">
                <a16:creationId xmlns:a16="http://schemas.microsoft.com/office/drawing/2014/main" id="{1D75A02F-54E9-4CD5-8731-1C6077F42B21}"/>
              </a:ext>
            </a:extLst>
          </p:cNvPr>
          <p:cNvSpPr>
            <a:spLocks noGrp="1" noRot="1" noMove="1" noResize="1" noEditPoints="1" noAdjustHandles="1" noChangeArrowheads="1" noChangeShapeType="1"/>
          </p:cNvSpPr>
          <p:nvPr/>
        </p:nvSpPr>
        <p:spPr bwMode="gray">
          <a:xfrm>
            <a:off x="0" y="1019521"/>
            <a:ext cx="2819400" cy="48189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bwMode="auto">
          <a:xfrm>
            <a:off x="5486400" y="1295400"/>
            <a:ext cx="5486400" cy="495300"/>
          </a:xfrm>
        </p:spPr>
        <p:txBody>
          <a:bodyPr/>
          <a:lstStyle>
            <a:lvl1pPr>
              <a:defRPr>
                <a:solidFill>
                  <a:schemeClr val="bg1"/>
                </a:solidFill>
              </a:defRPr>
            </a:lvl1pPr>
          </a:lstStyle>
          <a:p>
            <a:r>
              <a:rPr lang="en-US"/>
              <a:t>Click to edit Master title style</a:t>
            </a:r>
          </a:p>
        </p:txBody>
      </p:sp>
      <p:sp>
        <p:nvSpPr>
          <p:cNvPr id="8" name="Text Placeholder 8">
            <a:extLst>
              <a:ext uri="{FF2B5EF4-FFF2-40B4-BE49-F238E27FC236}">
                <a16:creationId xmlns:a16="http://schemas.microsoft.com/office/drawing/2014/main" id="{89986920-AA8D-4390-BA3B-98D34DCFCA94}"/>
              </a:ext>
            </a:extLst>
          </p:cNvPr>
          <p:cNvSpPr>
            <a:spLocks noGrp="1"/>
          </p:cNvSpPr>
          <p:nvPr>
            <p:ph type="body" sz="quarter" idx="13"/>
          </p:nvPr>
        </p:nvSpPr>
        <p:spPr bwMode="auto">
          <a:xfrm>
            <a:off x="5486399" y="1761135"/>
            <a:ext cx="5486401" cy="338138"/>
          </a:xfrm>
        </p:spPr>
        <p:txBody>
          <a:bodyPr>
            <a:normAutofit/>
          </a:bodyPr>
          <a:lstStyle>
            <a:lvl1pPr marL="0" indent="0">
              <a:buNone/>
              <a:defRPr sz="1600">
                <a:solidFill>
                  <a:schemeClr val="bg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Picture Placeholder 18">
            <a:extLst>
              <a:ext uri="{FF2B5EF4-FFF2-40B4-BE49-F238E27FC236}">
                <a16:creationId xmlns:a16="http://schemas.microsoft.com/office/drawing/2014/main" id="{B62BACF3-5CDD-4BB6-859A-CE893170395F}"/>
              </a:ext>
            </a:extLst>
          </p:cNvPr>
          <p:cNvSpPr>
            <a:spLocks noGrp="1"/>
          </p:cNvSpPr>
          <p:nvPr>
            <p:ph type="pic" sz="quarter" idx="14"/>
          </p:nvPr>
        </p:nvSpPr>
        <p:spPr>
          <a:xfrm>
            <a:off x="838200" y="1295400"/>
            <a:ext cx="3886200" cy="4267200"/>
          </a:xfrm>
          <a:custGeom>
            <a:avLst/>
            <a:gdLst>
              <a:gd name="connsiteX0" fmla="*/ 206391 w 3886200"/>
              <a:gd name="connsiteY0" fmla="*/ 226624 h 4267200"/>
              <a:gd name="connsiteX1" fmla="*/ 3679810 w 3886200"/>
              <a:gd name="connsiteY1" fmla="*/ 226624 h 4267200"/>
              <a:gd name="connsiteX2" fmla="*/ 3679810 w 3886200"/>
              <a:gd name="connsiteY2" fmla="*/ 4040576 h 4267200"/>
              <a:gd name="connsiteX3" fmla="*/ 206391 w 3886200"/>
              <a:gd name="connsiteY3" fmla="*/ 4040576 h 4267200"/>
              <a:gd name="connsiteX4" fmla="*/ 107577 w 3886200"/>
              <a:gd name="connsiteY4" fmla="*/ 118123 h 4267200"/>
              <a:gd name="connsiteX5" fmla="*/ 107577 w 3886200"/>
              <a:gd name="connsiteY5" fmla="*/ 4149077 h 4267200"/>
              <a:gd name="connsiteX6" fmla="*/ 3778624 w 3886200"/>
              <a:gd name="connsiteY6" fmla="*/ 4149077 h 4267200"/>
              <a:gd name="connsiteX7" fmla="*/ 3778624 w 3886200"/>
              <a:gd name="connsiteY7" fmla="*/ 118123 h 4267200"/>
              <a:gd name="connsiteX8" fmla="*/ 0 w 3886200"/>
              <a:gd name="connsiteY8" fmla="*/ 0 h 4267200"/>
              <a:gd name="connsiteX9" fmla="*/ 3886200 w 3886200"/>
              <a:gd name="connsiteY9" fmla="*/ 0 h 4267200"/>
              <a:gd name="connsiteX10" fmla="*/ 3886200 w 3886200"/>
              <a:gd name="connsiteY10" fmla="*/ 4267200 h 4267200"/>
              <a:gd name="connsiteX11" fmla="*/ 0 w 3886200"/>
              <a:gd name="connsiteY11" fmla="*/ 426720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6200" h="4267200">
                <a:moveTo>
                  <a:pt x="206391" y="226624"/>
                </a:moveTo>
                <a:lnTo>
                  <a:pt x="3679810" y="226624"/>
                </a:lnTo>
                <a:lnTo>
                  <a:pt x="3679810" y="4040576"/>
                </a:lnTo>
                <a:lnTo>
                  <a:pt x="206391" y="4040576"/>
                </a:lnTo>
                <a:close/>
                <a:moveTo>
                  <a:pt x="107577" y="118123"/>
                </a:moveTo>
                <a:lnTo>
                  <a:pt x="107577" y="4149077"/>
                </a:lnTo>
                <a:lnTo>
                  <a:pt x="3778624" y="4149077"/>
                </a:lnTo>
                <a:lnTo>
                  <a:pt x="3778624" y="118123"/>
                </a:lnTo>
                <a:close/>
                <a:moveTo>
                  <a:pt x="0" y="0"/>
                </a:moveTo>
                <a:lnTo>
                  <a:pt x="3886200" y="0"/>
                </a:lnTo>
                <a:lnTo>
                  <a:pt x="3886200" y="4267200"/>
                </a:lnTo>
                <a:lnTo>
                  <a:pt x="0" y="4267200"/>
                </a:lnTo>
                <a:close/>
              </a:path>
            </a:pathLst>
          </a:custGeom>
        </p:spPr>
        <p:txBody>
          <a:bodyPr wrap="square">
            <a:noAutofit/>
          </a:bodyPr>
          <a:lstStyle/>
          <a:p>
            <a:r>
              <a:rPr lang="en-US"/>
              <a:t>Click icon to add picture</a:t>
            </a:r>
          </a:p>
        </p:txBody>
      </p:sp>
      <p:sp>
        <p:nvSpPr>
          <p:cNvPr id="25" name="Text Placeholder 24">
            <a:extLst>
              <a:ext uri="{FF2B5EF4-FFF2-40B4-BE49-F238E27FC236}">
                <a16:creationId xmlns:a16="http://schemas.microsoft.com/office/drawing/2014/main" id="{19277A1A-FBEF-4878-A420-2844535A481B}"/>
              </a:ext>
            </a:extLst>
          </p:cNvPr>
          <p:cNvSpPr>
            <a:spLocks noGrp="1"/>
          </p:cNvSpPr>
          <p:nvPr>
            <p:ph type="body" sz="quarter" idx="18"/>
          </p:nvPr>
        </p:nvSpPr>
        <p:spPr bwMode="auto">
          <a:xfrm>
            <a:off x="5486399" y="2438400"/>
            <a:ext cx="5486401" cy="3124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A8703D0-699C-405E-A7BC-0C209F4E5758}"/>
              </a:ext>
            </a:extLst>
          </p:cNvPr>
          <p:cNvCxnSpPr>
            <a:cxnSpLocks/>
          </p:cNvCxnSpPr>
          <p:nvPr/>
        </p:nvCxnSpPr>
        <p:spPr bwMode="auto">
          <a:xfrm>
            <a:off x="5486399" y="22098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F2401B-146F-917A-D35F-0EDFBAA0A3E7}"/>
              </a:ext>
            </a:extLst>
          </p:cNvPr>
          <p:cNvSpPr>
            <a:spLocks noGrp="1"/>
          </p:cNvSpPr>
          <p:nvPr>
            <p:ph type="dt" sz="half" idx="19"/>
          </p:nvPr>
        </p:nvSpPr>
        <p:spPr/>
        <p:txBody>
          <a:bodyPr/>
          <a:lstStyle/>
          <a:p>
            <a:fld id="{EAFF986B-CDF8-4BF5-B2BB-4C374E942505}" type="datetime2">
              <a:rPr lang="en-US" smtClean="0"/>
              <a:t>Tuesday, August 20, 2024</a:t>
            </a:fld>
            <a:endParaRPr lang="en-US"/>
          </a:p>
        </p:txBody>
      </p:sp>
      <p:sp>
        <p:nvSpPr>
          <p:cNvPr id="10" name="Footer Placeholder 9">
            <a:extLst>
              <a:ext uri="{FF2B5EF4-FFF2-40B4-BE49-F238E27FC236}">
                <a16:creationId xmlns:a16="http://schemas.microsoft.com/office/drawing/2014/main" id="{DBC89AEB-4E17-5431-384B-9EA78BA13D7F}"/>
              </a:ext>
            </a:extLst>
          </p:cNvPr>
          <p:cNvSpPr>
            <a:spLocks noGrp="1"/>
          </p:cNvSpPr>
          <p:nvPr>
            <p:ph type="ftr" sz="quarter" idx="20"/>
          </p:nvPr>
        </p:nvSpPr>
        <p:spPr/>
        <p:txBody>
          <a:bodyPr/>
          <a:lstStyle/>
          <a:p>
            <a:r>
              <a:rPr lang="en-US"/>
              <a:t>UCSD MCC CTO Faculty Training</a:t>
            </a:r>
          </a:p>
        </p:txBody>
      </p:sp>
      <p:sp>
        <p:nvSpPr>
          <p:cNvPr id="11" name="Slide Number Placeholder 10">
            <a:extLst>
              <a:ext uri="{FF2B5EF4-FFF2-40B4-BE49-F238E27FC236}">
                <a16:creationId xmlns:a16="http://schemas.microsoft.com/office/drawing/2014/main" id="{288C139D-B66C-E590-79A1-59BD40F8638C}"/>
              </a:ext>
            </a:extLst>
          </p:cNvPr>
          <p:cNvSpPr>
            <a:spLocks noGrp="1"/>
          </p:cNvSpPr>
          <p:nvPr>
            <p:ph type="sldNum" sz="quarter" idx="21"/>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3848353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7F33405F-152C-CBB3-0C3B-F77B802E5B0B}"/>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6" name="Date Placeholder 5">
            <a:extLst>
              <a:ext uri="{FF2B5EF4-FFF2-40B4-BE49-F238E27FC236}">
                <a16:creationId xmlns:a16="http://schemas.microsoft.com/office/drawing/2014/main" id="{B7F12F98-08BE-0941-AB2A-AF8E2411161B}"/>
              </a:ext>
            </a:extLst>
          </p:cNvPr>
          <p:cNvSpPr>
            <a:spLocks noGrp="1"/>
          </p:cNvSpPr>
          <p:nvPr>
            <p:ph type="dt" sz="half" idx="20"/>
          </p:nvPr>
        </p:nvSpPr>
        <p:spPr/>
        <p:txBody>
          <a:bodyPr/>
          <a:lstStyle/>
          <a:p>
            <a:fld id="{6CFD84F5-41B3-4689-8A7D-72767505219F}" type="datetime2">
              <a:rPr lang="en-US" smtClean="0"/>
              <a:t>Tuesday, August 20, 2024</a:t>
            </a:fld>
            <a:endParaRPr lang="en-US"/>
          </a:p>
        </p:txBody>
      </p:sp>
      <p:sp>
        <p:nvSpPr>
          <p:cNvPr id="8" name="Footer Placeholder 7">
            <a:extLst>
              <a:ext uri="{FF2B5EF4-FFF2-40B4-BE49-F238E27FC236}">
                <a16:creationId xmlns:a16="http://schemas.microsoft.com/office/drawing/2014/main" id="{9640FFBF-83B0-AFD3-4645-C4A7FD58B638}"/>
              </a:ext>
            </a:extLst>
          </p:cNvPr>
          <p:cNvSpPr>
            <a:spLocks noGrp="1"/>
          </p:cNvSpPr>
          <p:nvPr>
            <p:ph type="ftr" sz="quarter" idx="21"/>
          </p:nvPr>
        </p:nvSpPr>
        <p:spPr/>
        <p:txBody>
          <a:bodyPr/>
          <a:lstStyle/>
          <a:p>
            <a:r>
              <a:rPr lang="en-US"/>
              <a:t>UCSD MCC CTO Faculty Training</a:t>
            </a:r>
          </a:p>
        </p:txBody>
      </p:sp>
      <p:sp>
        <p:nvSpPr>
          <p:cNvPr id="9" name="Slide Number Placeholder 8">
            <a:extLst>
              <a:ext uri="{FF2B5EF4-FFF2-40B4-BE49-F238E27FC236}">
                <a16:creationId xmlns:a16="http://schemas.microsoft.com/office/drawing/2014/main" id="{24DB7B15-FD53-ED95-8F29-211E532F4350}"/>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13433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9100" y="1295400"/>
            <a:ext cx="11353800" cy="478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B12AC-4688-AD75-E85A-B33D832CC95F}"/>
              </a:ext>
            </a:extLst>
          </p:cNvPr>
          <p:cNvSpPr>
            <a:spLocks noGrp="1"/>
          </p:cNvSpPr>
          <p:nvPr>
            <p:ph type="dt" sz="half" idx="10"/>
          </p:nvPr>
        </p:nvSpPr>
        <p:spPr/>
        <p:txBody>
          <a:bodyPr/>
          <a:lstStyle/>
          <a:p>
            <a:fld id="{5A45F92E-0FDB-40F6-B13A-A41BFAC75A2E}" type="datetime2">
              <a:rPr lang="en-US" smtClean="0"/>
              <a:t>Tuesday, August 20, 2024</a:t>
            </a:fld>
            <a:endParaRPr lang="en-US"/>
          </a:p>
        </p:txBody>
      </p:sp>
      <p:sp>
        <p:nvSpPr>
          <p:cNvPr id="6" name="Slide Number Placeholder 5">
            <a:extLst>
              <a:ext uri="{FF2B5EF4-FFF2-40B4-BE49-F238E27FC236}">
                <a16:creationId xmlns:a16="http://schemas.microsoft.com/office/drawing/2014/main" id="{16DACD66-89F5-A451-EB11-9ED30AAFE869}"/>
              </a:ext>
            </a:extLst>
          </p:cNvPr>
          <p:cNvSpPr>
            <a:spLocks noGrp="1"/>
          </p:cNvSpPr>
          <p:nvPr>
            <p:ph type="sldNum" sz="quarter" idx="12"/>
          </p:nvPr>
        </p:nvSpPr>
        <p:spPr/>
        <p:txBody>
          <a:bodyPr/>
          <a:lstStyle/>
          <a:p>
            <a:fld id="{436DF479-7476-4076-86FD-1C41B7E33810}" type="slidenum">
              <a:rPr lang="en-US" smtClean="0"/>
              <a:pPr/>
              <a:t>‹#›</a:t>
            </a:fld>
            <a:r>
              <a:rPr lang="en-US"/>
              <a:t>     │</a:t>
            </a:r>
          </a:p>
        </p:txBody>
      </p:sp>
      <p:sp>
        <p:nvSpPr>
          <p:cNvPr id="7" name="Footer Placeholder 3">
            <a:extLst>
              <a:ext uri="{FF2B5EF4-FFF2-40B4-BE49-F238E27FC236}">
                <a16:creationId xmlns:a16="http://schemas.microsoft.com/office/drawing/2014/main" id="{4BACA8CD-E670-11C0-6C24-9E5146398D15}"/>
              </a:ext>
            </a:extLst>
          </p:cNvPr>
          <p:cNvSpPr>
            <a:spLocks noGrp="1"/>
          </p:cNvSpPr>
          <p:nvPr>
            <p:ph type="ftr" sz="quarter" idx="39"/>
          </p:nvPr>
        </p:nvSpPr>
        <p:spPr>
          <a:xfrm>
            <a:off x="423599" y="6580747"/>
            <a:ext cx="7836061" cy="206754"/>
          </a:xfrm>
        </p:spPr>
        <p:txBody>
          <a:bodyPr/>
          <a:lstStyle>
            <a:lvl1pPr algn="ctr">
              <a:defRPr sz="700"/>
            </a:lvl1pPr>
          </a:lstStyle>
          <a:p>
            <a:r>
              <a:rPr lang="en-US"/>
              <a:t>CONFIDENTIAL DRAFT – For discussion purposes only</a:t>
            </a:r>
          </a:p>
        </p:txBody>
      </p:sp>
    </p:spTree>
    <p:extLst>
      <p:ext uri="{BB962C8B-B14F-4D97-AF65-F5344CB8AC3E}">
        <p14:creationId xmlns:p14="http://schemas.microsoft.com/office/powerpoint/2010/main" val="35898820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EEC52D-926C-6BCD-921C-946850BA18AC}"/>
              </a:ext>
            </a:extLst>
          </p:cNvPr>
          <p:cNvSpPr>
            <a:spLocks noGrp="1"/>
          </p:cNvSpPr>
          <p:nvPr>
            <p:ph type="dt" sz="half" idx="10"/>
          </p:nvPr>
        </p:nvSpPr>
        <p:spPr/>
        <p:txBody>
          <a:bodyPr/>
          <a:lstStyle/>
          <a:p>
            <a:fld id="{B8879FB3-CB36-4800-8A53-85FA29ACEBF4}" type="datetime2">
              <a:rPr lang="en-US" smtClean="0"/>
              <a:t>Tuesday, August 20, 2024</a:t>
            </a:fld>
            <a:endParaRPr lang="en-US"/>
          </a:p>
        </p:txBody>
      </p:sp>
      <p:sp>
        <p:nvSpPr>
          <p:cNvPr id="6" name="Footer Placeholder 5">
            <a:extLst>
              <a:ext uri="{FF2B5EF4-FFF2-40B4-BE49-F238E27FC236}">
                <a16:creationId xmlns:a16="http://schemas.microsoft.com/office/drawing/2014/main" id="{124A34C9-E5CC-6493-BBA4-557645247EDD}"/>
              </a:ext>
            </a:extLst>
          </p:cNvPr>
          <p:cNvSpPr>
            <a:spLocks noGrp="1"/>
          </p:cNvSpPr>
          <p:nvPr>
            <p:ph type="ftr" sz="quarter" idx="11"/>
          </p:nvPr>
        </p:nvSpPr>
        <p:spPr/>
        <p:txBody>
          <a:bodyPr/>
          <a:lstStyle/>
          <a:p>
            <a:r>
              <a:rPr lang="en-US"/>
              <a:t>UCSD MCC CTO Faculty Training</a:t>
            </a:r>
          </a:p>
        </p:txBody>
      </p:sp>
      <p:sp>
        <p:nvSpPr>
          <p:cNvPr id="7" name="Slide Number Placeholder 6">
            <a:extLst>
              <a:ext uri="{FF2B5EF4-FFF2-40B4-BE49-F238E27FC236}">
                <a16:creationId xmlns:a16="http://schemas.microsoft.com/office/drawing/2014/main" id="{A2085FB6-6F6B-59FE-D07E-A6E3D98AD8D8}"/>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5751822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Thank You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419100" y="5218008"/>
            <a:ext cx="7277100" cy="649287"/>
          </a:xfrm>
        </p:spPr>
        <p:txBody>
          <a:bodyPr>
            <a:normAutofit/>
          </a:bodyPr>
          <a:lstStyle>
            <a:lvl1pPr marL="0" indent="0">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3048003"/>
            <a:ext cx="7277099" cy="1970407"/>
          </a:xfrm>
        </p:spPr>
        <p:txBody>
          <a:bodyPr anchor="b">
            <a:noAutofit/>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1720517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Thank You 2">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45720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act Info 5">
            <a:extLst>
              <a:ext uri="{FF2B5EF4-FFF2-40B4-BE49-F238E27FC236}">
                <a16:creationId xmlns:a16="http://schemas.microsoft.com/office/drawing/2014/main" id="{D8F36581-5F92-4903-BA9D-A819011E9236}"/>
              </a:ext>
            </a:extLst>
          </p:cNvPr>
          <p:cNvSpPr>
            <a:spLocks noGrp="1"/>
          </p:cNvSpPr>
          <p:nvPr>
            <p:ph type="body" sz="quarter" idx="14" hasCustomPrompt="1"/>
          </p:nvPr>
        </p:nvSpPr>
        <p:spPr bwMode="auto">
          <a:xfrm>
            <a:off x="419100" y="577845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5</a:t>
            </a:r>
          </a:p>
        </p:txBody>
      </p:sp>
      <p:sp>
        <p:nvSpPr>
          <p:cNvPr id="18" name="Contact Info 4">
            <a:extLst>
              <a:ext uri="{FF2B5EF4-FFF2-40B4-BE49-F238E27FC236}">
                <a16:creationId xmlns:a16="http://schemas.microsoft.com/office/drawing/2014/main" id="{C856191B-A6CB-479B-B87F-71465BAE1043}"/>
              </a:ext>
            </a:extLst>
          </p:cNvPr>
          <p:cNvSpPr>
            <a:spLocks noGrp="1"/>
          </p:cNvSpPr>
          <p:nvPr>
            <p:ph type="body" sz="quarter" idx="13" hasCustomPrompt="1"/>
          </p:nvPr>
        </p:nvSpPr>
        <p:spPr bwMode="auto">
          <a:xfrm>
            <a:off x="419100" y="5509838"/>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4</a:t>
            </a:r>
          </a:p>
        </p:txBody>
      </p:sp>
      <p:sp>
        <p:nvSpPr>
          <p:cNvPr id="17" name="Contact Info 3">
            <a:extLst>
              <a:ext uri="{FF2B5EF4-FFF2-40B4-BE49-F238E27FC236}">
                <a16:creationId xmlns:a16="http://schemas.microsoft.com/office/drawing/2014/main" id="{789F408B-E82D-4BF1-A4D3-985F71C80923}"/>
              </a:ext>
            </a:extLst>
          </p:cNvPr>
          <p:cNvSpPr>
            <a:spLocks noGrp="1"/>
          </p:cNvSpPr>
          <p:nvPr>
            <p:ph type="body" sz="quarter" idx="12" hasCustomPrompt="1"/>
          </p:nvPr>
        </p:nvSpPr>
        <p:spPr bwMode="auto">
          <a:xfrm>
            <a:off x="419100" y="5241226"/>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3</a:t>
            </a:r>
          </a:p>
        </p:txBody>
      </p:sp>
      <p:sp>
        <p:nvSpPr>
          <p:cNvPr id="13" name="Contact Info 2">
            <a:extLst>
              <a:ext uri="{FF2B5EF4-FFF2-40B4-BE49-F238E27FC236}">
                <a16:creationId xmlns:a16="http://schemas.microsoft.com/office/drawing/2014/main" id="{BAE337A4-5982-4375-BE7C-65DA9753ABCA}"/>
              </a:ext>
            </a:extLst>
          </p:cNvPr>
          <p:cNvSpPr>
            <a:spLocks noGrp="1"/>
          </p:cNvSpPr>
          <p:nvPr>
            <p:ph type="body" sz="quarter" idx="11" hasCustomPrompt="1"/>
          </p:nvPr>
        </p:nvSpPr>
        <p:spPr bwMode="auto">
          <a:xfrm>
            <a:off x="419100" y="4972614"/>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2</a:t>
            </a:r>
          </a:p>
        </p:txBody>
      </p:sp>
      <p:sp>
        <p:nvSpPr>
          <p:cNvPr id="15" name="Contact Info 1">
            <a:extLst>
              <a:ext uri="{FF2B5EF4-FFF2-40B4-BE49-F238E27FC236}">
                <a16:creationId xmlns:a16="http://schemas.microsoft.com/office/drawing/2014/main" id="{87DD015B-5F53-4C1B-99B5-12AF41F5E3E1}"/>
              </a:ext>
            </a:extLst>
          </p:cNvPr>
          <p:cNvSpPr>
            <a:spLocks noGrp="1"/>
          </p:cNvSpPr>
          <p:nvPr>
            <p:ph type="body" sz="quarter" idx="10" hasCustomPrompt="1"/>
          </p:nvPr>
        </p:nvSpPr>
        <p:spPr bwMode="auto">
          <a:xfrm>
            <a:off x="419100" y="472440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1</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2533996"/>
            <a:ext cx="7277099" cy="1970407"/>
          </a:xfrm>
        </p:spPr>
        <p:txBody>
          <a:bodyPr anchor="b">
            <a:noAutofit/>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894924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YP_ShapeSpecification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3773087088"/>
              </p:ext>
            </p:extLst>
          </p:nvPr>
        </p:nvGraphicFramePr>
        <p:xfrm>
          <a:off x="1587" y="1588"/>
          <a:ext cx="1587" cy="1588"/>
        </p:xfrm>
        <a:graphic>
          <a:graphicData uri="http://schemas.openxmlformats.org/presentationml/2006/ole">
            <mc:AlternateContent xmlns:mc="http://schemas.openxmlformats.org/markup-compatibility/2006">
              <mc:Choice xmlns:v="urn:schemas-microsoft-com:vml" Requires="v">
                <p:oleObj name="think-cell Slide" r:id="rId27" imgW="306" imgH="306" progId="TCLayout.ActiveDocument.1">
                  <p:embed/>
                </p:oleObj>
              </mc:Choice>
              <mc:Fallback>
                <p:oleObj name="think-cell Slide" r:id="rId27"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28"/>
                      <a:stretch>
                        <a:fillRect/>
                      </a:stretch>
                    </p:blipFill>
                    <p:spPr>
                      <a:xfrm>
                        <a:off x="1587" y="1588"/>
                        <a:ext cx="158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4FB760-C3F0-4C80-87F0-278137ABAE45}"/>
              </a:ext>
            </a:extLst>
          </p:cNvPr>
          <p:cNvSpPr/>
          <p:nvPr userDrawn="1">
            <p:custDataLst>
              <p:tags r:id="rId2"/>
            </p:custDataLst>
          </p:nvPr>
        </p:nvSpPr>
        <p:spPr>
          <a:xfrm>
            <a:off x="0" y="0"/>
            <a:ext cx="158667" cy="1587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rtl="0"/>
            <a:endParaRPr kumimoji="0" lang="en-US" sz="2200" b="0" i="0" u="none" cap="none" baseline="0">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Grid">
            <a:extLst>
              <a:ext uri="{FF2B5EF4-FFF2-40B4-BE49-F238E27FC236}">
                <a16:creationId xmlns:a16="http://schemas.microsoft.com/office/drawing/2014/main" id="{B446B261-5697-4B3A-865E-C6F538C8BB84}"/>
              </a:ext>
            </a:extLst>
          </p:cNvPr>
          <p:cNvSpPr/>
          <p:nvPr userDrawn="1"/>
        </p:nvSpPr>
        <p:spPr>
          <a:xfrm>
            <a:off x="603069" y="1327149"/>
            <a:ext cx="10974284" cy="4797425"/>
          </a:xfrm>
          <a:prstGeom prst="rect">
            <a:avLst/>
          </a:prstGeom>
          <a:noFill/>
          <a:ln w="952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l"/>
            <a:endParaRPr lang="en-US" sz="1100">
              <a:solidFill>
                <a:schemeClr val="bg1"/>
              </a:solidFill>
            </a:endParaRPr>
          </a:p>
        </p:txBody>
      </p:sp>
      <p:sp>
        <p:nvSpPr>
          <p:cNvPr id="9" name="SectionHeader" descr="Super Headline">
            <a:extLst>
              <a:ext uri="{FF2B5EF4-FFF2-40B4-BE49-F238E27FC236}">
                <a16:creationId xmlns:a16="http://schemas.microsoft.com/office/drawing/2014/main" id="{7F6122C7-2E42-4480-BF4F-8D630CA808BF}"/>
              </a:ext>
            </a:extLst>
          </p:cNvPr>
          <p:cNvSpPr txBox="1"/>
          <p:nvPr userDrawn="1"/>
        </p:nvSpPr>
        <p:spPr>
          <a:xfrm>
            <a:off x="603070" y="77800"/>
            <a:ext cx="1030194" cy="156966"/>
          </a:xfrm>
          <a:prstGeom prst="rect">
            <a:avLst/>
          </a:prstGeom>
          <a:noFill/>
        </p:spPr>
        <p:txBody>
          <a:bodyPr vert="horz" wrap="none" lIns="0" tIns="0" rIns="0" bIns="0" rtlCol="0">
            <a:spAutoFit/>
          </a:bodyPr>
          <a:lstStyle/>
          <a:p>
            <a:pPr>
              <a:lnSpc>
                <a:spcPct val="85000"/>
              </a:lnSpc>
              <a:spcAft>
                <a:spcPts val="600"/>
              </a:spcAft>
              <a:buSzPct val="75000"/>
            </a:pPr>
            <a:r>
              <a:rPr lang="en-US" sz="1200">
                <a:solidFill>
                  <a:srgbClr val="1A9AFA"/>
                </a:solidFill>
                <a:cs typeface="Arial" panose="020B0604020202020204" pitchFamily="34" charset="0"/>
              </a:rPr>
              <a:t>Section header</a:t>
            </a:r>
          </a:p>
        </p:txBody>
      </p:sp>
      <p:sp>
        <p:nvSpPr>
          <p:cNvPr id="11" name="Subtitle">
            <a:extLst>
              <a:ext uri="{FF2B5EF4-FFF2-40B4-BE49-F238E27FC236}">
                <a16:creationId xmlns:a16="http://schemas.microsoft.com/office/drawing/2014/main" id="{DEFA5F07-5E00-4E2B-85F7-2AD1F183B795}"/>
              </a:ext>
            </a:extLst>
          </p:cNvPr>
          <p:cNvSpPr/>
          <p:nvPr userDrawn="1"/>
        </p:nvSpPr>
        <p:spPr>
          <a:xfrm>
            <a:off x="603069" y="964569"/>
            <a:ext cx="1054227" cy="215444"/>
          </a:xfrm>
          <a:prstGeom prst="rect">
            <a:avLst/>
          </a:prstGeom>
          <a:noFill/>
          <a:ln w="9525">
            <a:noFill/>
          </a:ln>
          <a:extLst>
            <a:ext uri="{909E8E84-426E-40DD-AFC4-6F175D3DCCD1}">
              <a14:hiddenFill xmlns:a14="http://schemas.microsoft.com/office/drawing/2010/main">
                <a:solidFill>
                  <a:schemeClr val="accent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defRPr/>
            </a:pPr>
            <a:r>
              <a:rPr lang="en-US" sz="1400">
                <a:solidFill>
                  <a:srgbClr val="2E2E38"/>
                </a:solidFill>
                <a:cs typeface="Arial" panose="020B0604020202020204" pitchFamily="34" charset="0"/>
              </a:rPr>
              <a:t>Subtitle (unit)</a:t>
            </a:r>
          </a:p>
        </p:txBody>
      </p:sp>
      <p:sp>
        <p:nvSpPr>
          <p:cNvPr id="12" name="Source" descr="Source">
            <a:extLst>
              <a:ext uri="{FF2B5EF4-FFF2-40B4-BE49-F238E27FC236}">
                <a16:creationId xmlns:a16="http://schemas.microsoft.com/office/drawing/2014/main" id="{2EB7D800-CD76-4D06-A8D8-ED05B9F784B1}"/>
              </a:ext>
            </a:extLst>
          </p:cNvPr>
          <p:cNvSpPr txBox="1"/>
          <p:nvPr userDrawn="1"/>
        </p:nvSpPr>
        <p:spPr>
          <a:xfrm>
            <a:off x="609601" y="6583680"/>
            <a:ext cx="961301" cy="104644"/>
          </a:xfrm>
          <a:prstGeom prst="rect">
            <a:avLst/>
          </a:prstGeom>
          <a:noFill/>
        </p:spPr>
        <p:txBody>
          <a:bodyPr vert="horz" wrap="none" lIns="0" tIns="0" rIns="0" bIns="0" rtlCol="0">
            <a:spAutoFit/>
          </a:bodyPr>
          <a:lstStyle/>
          <a:p>
            <a:pPr>
              <a:lnSpc>
                <a:spcPct val="85000"/>
              </a:lnSpc>
              <a:spcAft>
                <a:spcPts val="600"/>
              </a:spcAft>
              <a:buSzPct val="75000"/>
            </a:pPr>
            <a:r>
              <a:rPr lang="en-US" sz="800">
                <a:solidFill>
                  <a:srgbClr val="2E2E38"/>
                </a:solidFill>
                <a:cs typeface="Arial" panose="020B0604020202020204" pitchFamily="34" charset="0"/>
              </a:rPr>
              <a:t>Source: xxx; yyy; zzz</a:t>
            </a:r>
          </a:p>
        </p:txBody>
      </p:sp>
      <p:sp>
        <p:nvSpPr>
          <p:cNvPr id="13" name="SlideInfo">
            <a:extLst>
              <a:ext uri="{FF2B5EF4-FFF2-40B4-BE49-F238E27FC236}">
                <a16:creationId xmlns:a16="http://schemas.microsoft.com/office/drawing/2014/main" id="{E31C99E6-AEF7-44B4-A771-8B3283C9815A}"/>
              </a:ext>
            </a:extLst>
          </p:cNvPr>
          <p:cNvSpPr/>
          <p:nvPr userDrawn="1"/>
        </p:nvSpPr>
        <p:spPr>
          <a:xfrm>
            <a:off x="9420957" y="964569"/>
            <a:ext cx="2162928" cy="215444"/>
          </a:xfrm>
          <a:prstGeom prst="rect">
            <a:avLst/>
          </a:prstGeom>
          <a:no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kumimoji="0" lang="en-US" sz="1400" b="0" i="0" u="none" strike="noStrike" kern="0" cap="all" spc="0" normalizeH="0" noProof="0">
                <a:ln>
                  <a:noFill/>
                </a:ln>
                <a:solidFill>
                  <a:srgbClr val="747480"/>
                </a:solidFill>
                <a:effectLst/>
                <a:uLnTx/>
                <a:uFillTx/>
                <a:latin typeface="+mn-lt"/>
                <a:ea typeface="+mn-ea"/>
                <a:cs typeface="+mn-cs"/>
              </a:rPr>
              <a:t>back-up | preliminary</a:t>
            </a:r>
          </a:p>
        </p:txBody>
      </p:sp>
      <p:sp>
        <p:nvSpPr>
          <p:cNvPr id="15" name="TrackerBounds">
            <a:extLst>
              <a:ext uri="{FF2B5EF4-FFF2-40B4-BE49-F238E27FC236}">
                <a16:creationId xmlns:a16="http://schemas.microsoft.com/office/drawing/2014/main" id="{12184C22-680D-4AF2-BB1B-FD2737ECE8A9}"/>
              </a:ext>
            </a:extLst>
          </p:cNvPr>
          <p:cNvSpPr/>
          <p:nvPr userDrawn="1"/>
        </p:nvSpPr>
        <p:spPr>
          <a:xfrm>
            <a:off x="9583957" y="129268"/>
            <a:ext cx="1998443" cy="710598"/>
          </a:xfrm>
          <a:prstGeom prst="rect">
            <a:avLst/>
          </a:prstGeom>
          <a:noFill/>
          <a:ln w="9525" cap="flat" cmpd="sng" algn="ctr">
            <a:solidFill>
              <a:srgbClr val="1A9AF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endParaRPr lang="en-US" sz="1100">
              <a:solidFill>
                <a:schemeClr val="accent2"/>
              </a:solidFill>
            </a:endParaRPr>
          </a:p>
        </p:txBody>
      </p:sp>
      <p:sp>
        <p:nvSpPr>
          <p:cNvPr id="16" name="ChevronBounds">
            <a:extLst>
              <a:ext uri="{FF2B5EF4-FFF2-40B4-BE49-F238E27FC236}">
                <a16:creationId xmlns:a16="http://schemas.microsoft.com/office/drawing/2014/main" id="{1511A0AA-77B5-40AC-9C13-50BA9E5E7D00}"/>
              </a:ext>
            </a:extLst>
          </p:cNvPr>
          <p:cNvSpPr/>
          <p:nvPr userDrawn="1"/>
        </p:nvSpPr>
        <p:spPr>
          <a:xfrm>
            <a:off x="9583957" y="268567"/>
            <a:ext cx="1998443" cy="432000"/>
          </a:xfrm>
          <a:prstGeom prst="rect">
            <a:avLst/>
          </a:prstGeom>
          <a:noFill/>
          <a:ln w="9525" cap="flat" cmpd="sng" algn="ctr">
            <a:solidFill>
              <a:srgbClr val="FF810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algn="ctr"/>
            <a:r>
              <a:rPr lang="en-US" sz="1100">
                <a:solidFill>
                  <a:srgbClr val="1A9AFA"/>
                </a:solidFill>
              </a:rPr>
              <a:t>Space for chevrons</a:t>
            </a:r>
          </a:p>
        </p:txBody>
      </p:sp>
      <p:sp>
        <p:nvSpPr>
          <p:cNvPr id="17" name="Footnote" descr="Footnote">
            <a:extLst>
              <a:ext uri="{FF2B5EF4-FFF2-40B4-BE49-F238E27FC236}">
                <a16:creationId xmlns:a16="http://schemas.microsoft.com/office/drawing/2014/main" id="{D1074E5C-601C-464E-8694-C182917CC12A}"/>
              </a:ext>
            </a:extLst>
          </p:cNvPr>
          <p:cNvSpPr txBox="1"/>
          <p:nvPr userDrawn="1"/>
        </p:nvSpPr>
        <p:spPr>
          <a:xfrm>
            <a:off x="609599" y="6144768"/>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a:solidFill>
                  <a:srgbClr val="2E2E38"/>
                </a:solidFill>
                <a:cs typeface="Arial" panose="020B0604020202020204" pitchFamily="34" charset="0"/>
              </a:rPr>
              <a:t>Footnote</a:t>
            </a:r>
          </a:p>
        </p:txBody>
      </p:sp>
      <p:graphicFrame>
        <p:nvGraphicFramePr>
          <p:cNvPr id="18" name="Table">
            <a:extLst>
              <a:ext uri="{FF2B5EF4-FFF2-40B4-BE49-F238E27FC236}">
                <a16:creationId xmlns:a16="http://schemas.microsoft.com/office/drawing/2014/main" id="{E1176629-106D-474A-BCB6-97B9068D484C}"/>
              </a:ext>
            </a:extLst>
          </p:cNvPr>
          <p:cNvGraphicFramePr>
            <a:graphicFrameLocks noGrp="1"/>
          </p:cNvGraphicFramePr>
          <p:nvPr userDrawn="1">
            <p:extLst>
              <p:ext uri="{D42A27DB-BD31-4B8C-83A1-F6EECF244321}">
                <p14:modId xmlns:p14="http://schemas.microsoft.com/office/powerpoint/2010/main" val="886371140"/>
              </p:ext>
            </p:extLst>
          </p:nvPr>
        </p:nvGraphicFramePr>
        <p:xfrm>
          <a:off x="945852" y="3344548"/>
          <a:ext cx="4785507" cy="1853351"/>
        </p:xfrm>
        <a:graphic>
          <a:graphicData uri="http://schemas.openxmlformats.org/drawingml/2006/table">
            <a:tbl>
              <a:tblPr firstRow="1" bandRow="1">
                <a:tableStyleId>{5C22544A-7EE6-4342-B048-85BDC9FD1C3A}</a:tableStyleId>
              </a:tblPr>
              <a:tblGrid>
                <a:gridCol w="1595169">
                  <a:extLst>
                    <a:ext uri="{9D8B030D-6E8A-4147-A177-3AD203B41FA5}">
                      <a16:colId xmlns:a16="http://schemas.microsoft.com/office/drawing/2014/main" val="1000314679"/>
                    </a:ext>
                  </a:extLst>
                </a:gridCol>
                <a:gridCol w="1595169">
                  <a:extLst>
                    <a:ext uri="{9D8B030D-6E8A-4147-A177-3AD203B41FA5}">
                      <a16:colId xmlns:a16="http://schemas.microsoft.com/office/drawing/2014/main" val="587981265"/>
                    </a:ext>
                  </a:extLst>
                </a:gridCol>
                <a:gridCol w="1595169">
                  <a:extLst>
                    <a:ext uri="{9D8B030D-6E8A-4147-A177-3AD203B41FA5}">
                      <a16:colId xmlns:a16="http://schemas.microsoft.com/office/drawing/2014/main" val="4248580404"/>
                    </a:ext>
                  </a:extLst>
                </a:gridCol>
              </a:tblGrid>
              <a:tr h="187539">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08000" indent="-108000" algn="ctr">
                        <a:buClr>
                          <a:srgbClr val="1A9AFA"/>
                        </a:buClr>
                        <a:buSzPct val="75000"/>
                        <a:buFontTx/>
                        <a:buNone/>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832906">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832906">
                <a:tc>
                  <a:txBody>
                    <a:bodyPr/>
                    <a:lstStyle/>
                    <a:p>
                      <a:pPr marL="90000" indent="-90000" algn="l">
                        <a:buClr>
                          <a:srgbClr val="1A9AFA"/>
                        </a:buClr>
                        <a:buSzPct val="75000"/>
                        <a:buFontTx/>
                        <a:buNone/>
                      </a:pPr>
                      <a:endParaRPr lang="en-US" sz="1200" b="0">
                        <a:solidFill>
                          <a:srgbClr val="1A9AFA"/>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000" indent="-90000" algn="l">
                        <a:buClr>
                          <a:srgbClr val="1A9AFA"/>
                        </a:buClr>
                        <a:buSzPct val="75000"/>
                        <a:buFont typeface="Wingdings 3" panose="05040102010807070707" pitchFamily="18" charset="2"/>
                        <a:buChar char=""/>
                      </a:pPr>
                      <a:endParaRPr lang="en-US" sz="1200" b="0">
                        <a:solidFill>
                          <a:srgbClr val="2E2E38"/>
                        </a:solidFill>
                        <a:latin typeface="Arial" panose="020B0604020202020204" pitchFamily="34" charset="0"/>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grpSp>
        <p:nvGrpSpPr>
          <p:cNvPr id="19" name="NumberedTracker_Blue">
            <a:extLst>
              <a:ext uri="{FF2B5EF4-FFF2-40B4-BE49-F238E27FC236}">
                <a16:creationId xmlns:a16="http://schemas.microsoft.com/office/drawing/2014/main" id="{99781829-5581-4677-B5EC-F7C47520E773}"/>
              </a:ext>
            </a:extLst>
          </p:cNvPr>
          <p:cNvGrpSpPr/>
          <p:nvPr userDrawn="1"/>
        </p:nvGrpSpPr>
        <p:grpSpPr>
          <a:xfrm>
            <a:off x="6567064" y="3121087"/>
            <a:ext cx="2005555" cy="287384"/>
            <a:chOff x="7013159" y="2413792"/>
            <a:chExt cx="2006600" cy="287384"/>
          </a:xfrm>
        </p:grpSpPr>
        <p:sp>
          <p:nvSpPr>
            <p:cNvPr id="20" name="SelectedNumber">
              <a:extLst>
                <a:ext uri="{FF2B5EF4-FFF2-40B4-BE49-F238E27FC236}">
                  <a16:creationId xmlns:a16="http://schemas.microsoft.com/office/drawing/2014/main" id="{916BADF3-685D-4FA6-AFE0-CF21231E1D2F}"/>
                </a:ext>
              </a:extLst>
            </p:cNvPr>
            <p:cNvSpPr/>
            <p:nvPr>
              <p:custDataLst>
                <p:tags r:id="rId22"/>
              </p:custDataLst>
            </p:nvPr>
          </p:nvSpPr>
          <p:spPr>
            <a:xfrm>
              <a:off x="7013159" y="2413792"/>
              <a:ext cx="26162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1" name="Selected">
              <a:extLst>
                <a:ext uri="{FF2B5EF4-FFF2-40B4-BE49-F238E27FC236}">
                  <a16:creationId xmlns:a16="http://schemas.microsoft.com/office/drawing/2014/main" id="{1F6C7114-EF90-4545-BD13-8737C8905BE3}"/>
                </a:ext>
              </a:extLst>
            </p:cNvPr>
            <p:cNvSpPr/>
            <p:nvPr>
              <p:custDataLst>
                <p:tags r:id="rId23"/>
              </p:custDataLst>
            </p:nvPr>
          </p:nvSpPr>
          <p:spPr>
            <a:xfrm>
              <a:off x="7287479" y="2413792"/>
              <a:ext cx="173228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2" name="UnselectedNumber">
              <a:extLst>
                <a:ext uri="{FF2B5EF4-FFF2-40B4-BE49-F238E27FC236}">
                  <a16:creationId xmlns:a16="http://schemas.microsoft.com/office/drawing/2014/main" id="{E13BDA0B-2F16-4F2F-BD43-72C31A83C958}"/>
                </a:ext>
              </a:extLst>
            </p:cNvPr>
            <p:cNvSpPr/>
            <p:nvPr>
              <p:custDataLst>
                <p:tags r:id="rId24"/>
              </p:custDataLst>
            </p:nvPr>
          </p:nvSpPr>
          <p:spPr>
            <a:xfrm>
              <a:off x="7013159" y="2564376"/>
              <a:ext cx="26162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3" name="Unselected">
              <a:extLst>
                <a:ext uri="{FF2B5EF4-FFF2-40B4-BE49-F238E27FC236}">
                  <a16:creationId xmlns:a16="http://schemas.microsoft.com/office/drawing/2014/main" id="{7115B848-59BC-456D-9830-D60A2CFBAA8F}"/>
                </a:ext>
              </a:extLst>
            </p:cNvPr>
            <p:cNvSpPr/>
            <p:nvPr>
              <p:custDataLst>
                <p:tags r:id="rId25"/>
              </p:custDataLst>
            </p:nvPr>
          </p:nvSpPr>
          <p:spPr>
            <a:xfrm>
              <a:off x="7287479" y="2564376"/>
              <a:ext cx="173228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4" name="NumberedTracker_Gray">
            <a:extLst>
              <a:ext uri="{FF2B5EF4-FFF2-40B4-BE49-F238E27FC236}">
                <a16:creationId xmlns:a16="http://schemas.microsoft.com/office/drawing/2014/main" id="{5F45E0CD-546C-4D0A-AAFE-34CFD62A8950}"/>
              </a:ext>
            </a:extLst>
          </p:cNvPr>
          <p:cNvGrpSpPr/>
          <p:nvPr userDrawn="1"/>
        </p:nvGrpSpPr>
        <p:grpSpPr>
          <a:xfrm>
            <a:off x="6567064" y="3620033"/>
            <a:ext cx="2005555" cy="285573"/>
            <a:chOff x="3812540" y="2712440"/>
            <a:chExt cx="2006600" cy="285573"/>
          </a:xfrm>
        </p:grpSpPr>
        <p:sp>
          <p:nvSpPr>
            <p:cNvPr id="25" name="SelectedNumber">
              <a:extLst>
                <a:ext uri="{FF2B5EF4-FFF2-40B4-BE49-F238E27FC236}">
                  <a16:creationId xmlns:a16="http://schemas.microsoft.com/office/drawing/2014/main" id="{00C31DA8-9593-4D39-B5D7-7DFDA80C1E03}"/>
                </a:ext>
              </a:extLst>
            </p:cNvPr>
            <p:cNvSpPr/>
            <p:nvPr>
              <p:custDataLst>
                <p:tags r:id="rId18"/>
              </p:custDataLst>
            </p:nvPr>
          </p:nvSpPr>
          <p:spPr>
            <a:xfrm>
              <a:off x="3812540" y="2712440"/>
              <a:ext cx="26162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1</a:t>
              </a:r>
            </a:p>
          </p:txBody>
        </p:sp>
        <p:sp>
          <p:nvSpPr>
            <p:cNvPr id="26" name="Selected">
              <a:extLst>
                <a:ext uri="{FF2B5EF4-FFF2-40B4-BE49-F238E27FC236}">
                  <a16:creationId xmlns:a16="http://schemas.microsoft.com/office/drawing/2014/main" id="{04FAC387-8731-481F-8C59-791390012D90}"/>
                </a:ext>
              </a:extLst>
            </p:cNvPr>
            <p:cNvSpPr/>
            <p:nvPr>
              <p:custDataLst>
                <p:tags r:id="rId19"/>
              </p:custDataLst>
            </p:nvPr>
          </p:nvSpPr>
          <p:spPr>
            <a:xfrm>
              <a:off x="4086860" y="2712440"/>
              <a:ext cx="173228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27" name="UnselectedNumber">
              <a:extLst>
                <a:ext uri="{FF2B5EF4-FFF2-40B4-BE49-F238E27FC236}">
                  <a16:creationId xmlns:a16="http://schemas.microsoft.com/office/drawing/2014/main" id="{27CCCAA5-11FF-46BA-88B4-815973A6D722}"/>
                </a:ext>
              </a:extLst>
            </p:cNvPr>
            <p:cNvSpPr/>
            <p:nvPr>
              <p:custDataLst>
                <p:tags r:id="rId20"/>
              </p:custDataLst>
            </p:nvPr>
          </p:nvSpPr>
          <p:spPr>
            <a:xfrm>
              <a:off x="3812540" y="2861213"/>
              <a:ext cx="26162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2</a:t>
              </a:r>
            </a:p>
          </p:txBody>
        </p:sp>
        <p:sp>
          <p:nvSpPr>
            <p:cNvPr id="28" name="Unselected">
              <a:extLst>
                <a:ext uri="{FF2B5EF4-FFF2-40B4-BE49-F238E27FC236}">
                  <a16:creationId xmlns:a16="http://schemas.microsoft.com/office/drawing/2014/main" id="{9F1702D7-A913-4A7B-9C44-37DE5ED5B52A}"/>
                </a:ext>
              </a:extLst>
            </p:cNvPr>
            <p:cNvSpPr/>
            <p:nvPr>
              <p:custDataLst>
                <p:tags r:id="rId21"/>
              </p:custDataLst>
            </p:nvPr>
          </p:nvSpPr>
          <p:spPr>
            <a:xfrm>
              <a:off x="4086860" y="2861213"/>
              <a:ext cx="173228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29" name="TitleTracker_Blue">
            <a:extLst>
              <a:ext uri="{FF2B5EF4-FFF2-40B4-BE49-F238E27FC236}">
                <a16:creationId xmlns:a16="http://schemas.microsoft.com/office/drawing/2014/main" id="{682F2A3C-2576-46DE-9F71-5B6C076C8306}"/>
              </a:ext>
            </a:extLst>
          </p:cNvPr>
          <p:cNvGrpSpPr/>
          <p:nvPr userDrawn="1"/>
        </p:nvGrpSpPr>
        <p:grpSpPr>
          <a:xfrm>
            <a:off x="6567064" y="4078310"/>
            <a:ext cx="2005555" cy="287388"/>
            <a:chOff x="4850118" y="2906786"/>
            <a:chExt cx="2006600" cy="287388"/>
          </a:xfrm>
        </p:grpSpPr>
        <p:sp>
          <p:nvSpPr>
            <p:cNvPr id="30" name="Selected">
              <a:extLst>
                <a:ext uri="{FF2B5EF4-FFF2-40B4-BE49-F238E27FC236}">
                  <a16:creationId xmlns:a16="http://schemas.microsoft.com/office/drawing/2014/main" id="{0DC9DE7F-6D69-4097-BD2B-D58EB6C29A4F}"/>
                </a:ext>
              </a:extLst>
            </p:cNvPr>
            <p:cNvSpPr/>
            <p:nvPr>
              <p:custDataLst>
                <p:tags r:id="rId16"/>
              </p:custDataLst>
            </p:nvPr>
          </p:nvSpPr>
          <p:spPr>
            <a:xfrm>
              <a:off x="4850118" y="2906786"/>
              <a:ext cx="2006600" cy="1368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1" name="Unselected">
              <a:extLst>
                <a:ext uri="{FF2B5EF4-FFF2-40B4-BE49-F238E27FC236}">
                  <a16:creationId xmlns:a16="http://schemas.microsoft.com/office/drawing/2014/main" id="{22F64030-4FAF-460A-9492-5619BB2B7D23}"/>
                </a:ext>
              </a:extLst>
            </p:cNvPr>
            <p:cNvSpPr/>
            <p:nvPr>
              <p:custDataLst>
                <p:tags r:id="rId17"/>
              </p:custDataLst>
            </p:nvPr>
          </p:nvSpPr>
          <p:spPr>
            <a:xfrm>
              <a:off x="4850118" y="3057374"/>
              <a:ext cx="2006600" cy="136800"/>
            </a:xfrm>
            <a:prstGeom prst="rect">
              <a:avLst/>
            </a:prstGeom>
            <a:solidFill>
              <a:srgbClr val="E1E1E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32" name="TitleTracker_Gray">
            <a:extLst>
              <a:ext uri="{FF2B5EF4-FFF2-40B4-BE49-F238E27FC236}">
                <a16:creationId xmlns:a16="http://schemas.microsoft.com/office/drawing/2014/main" id="{47C66DF2-FEAB-4410-A0BF-4D5B20F977ED}"/>
              </a:ext>
            </a:extLst>
          </p:cNvPr>
          <p:cNvGrpSpPr/>
          <p:nvPr userDrawn="1"/>
        </p:nvGrpSpPr>
        <p:grpSpPr>
          <a:xfrm>
            <a:off x="6567064" y="4600525"/>
            <a:ext cx="2005555" cy="287387"/>
            <a:chOff x="4850118" y="3429000"/>
            <a:chExt cx="2006600" cy="287387"/>
          </a:xfrm>
        </p:grpSpPr>
        <p:sp>
          <p:nvSpPr>
            <p:cNvPr id="33" name="Selected">
              <a:extLst>
                <a:ext uri="{FF2B5EF4-FFF2-40B4-BE49-F238E27FC236}">
                  <a16:creationId xmlns:a16="http://schemas.microsoft.com/office/drawing/2014/main" id="{7B68979D-6940-47FD-8C8C-D066AA041DB6}"/>
                </a:ext>
              </a:extLst>
            </p:cNvPr>
            <p:cNvSpPr/>
            <p:nvPr>
              <p:custDataLst>
                <p:tags r:id="rId14"/>
              </p:custDataLst>
            </p:nvPr>
          </p:nvSpPr>
          <p:spPr>
            <a:xfrm>
              <a:off x="4850118" y="3429000"/>
              <a:ext cx="2006600" cy="136800"/>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b="1">
                  <a:solidFill>
                    <a:srgbClr val="FFFFFF"/>
                  </a:solidFill>
                  <a:latin typeface="Arial" panose="020B0604020202020204" pitchFamily="34" charset="0"/>
                </a:rPr>
                <a:t>Selected</a:t>
              </a:r>
            </a:p>
          </p:txBody>
        </p:sp>
        <p:sp>
          <p:nvSpPr>
            <p:cNvPr id="34" name="Unselected">
              <a:extLst>
                <a:ext uri="{FF2B5EF4-FFF2-40B4-BE49-F238E27FC236}">
                  <a16:creationId xmlns:a16="http://schemas.microsoft.com/office/drawing/2014/main" id="{0C5A4080-6082-467E-9CBC-B0F8BBB7348A}"/>
                </a:ext>
              </a:extLst>
            </p:cNvPr>
            <p:cNvSpPr/>
            <p:nvPr>
              <p:custDataLst>
                <p:tags r:id="rId15"/>
              </p:custDataLst>
            </p:nvPr>
          </p:nvSpPr>
          <p:spPr>
            <a:xfrm>
              <a:off x="4850118" y="3579587"/>
              <a:ext cx="2006600" cy="136800"/>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a:solidFill>
                    <a:srgbClr val="747480"/>
                  </a:solidFill>
                  <a:latin typeface="Arial" panose="020B0604020202020204" pitchFamily="34" charset="0"/>
                </a:rPr>
                <a:t>Unselected</a:t>
              </a:r>
            </a:p>
          </p:txBody>
        </p:sp>
      </p:grpSp>
      <p:grpSp>
        <p:nvGrpSpPr>
          <p:cNvPr id="41" name="Title">
            <a:extLst>
              <a:ext uri="{FF2B5EF4-FFF2-40B4-BE49-F238E27FC236}">
                <a16:creationId xmlns:a16="http://schemas.microsoft.com/office/drawing/2014/main" id="{E74ADF67-AB8B-46D9-AB72-0B208878F6F9}"/>
              </a:ext>
            </a:extLst>
          </p:cNvPr>
          <p:cNvGrpSpPr/>
          <p:nvPr userDrawn="1"/>
        </p:nvGrpSpPr>
        <p:grpSpPr>
          <a:xfrm>
            <a:off x="9420811" y="1327151"/>
            <a:ext cx="2151353" cy="257369"/>
            <a:chOff x="2832361" y="2087941"/>
            <a:chExt cx="3534683" cy="257369"/>
          </a:xfrm>
        </p:grpSpPr>
        <p:sp>
          <p:nvSpPr>
            <p:cNvPr id="42" name="Arrow: Left-Right 41">
              <a:extLst>
                <a:ext uri="{FF2B5EF4-FFF2-40B4-BE49-F238E27FC236}">
                  <a16:creationId xmlns:a16="http://schemas.microsoft.com/office/drawing/2014/main" id="{D5A3948A-34D3-4F7C-8BC0-42C233207A78}"/>
                </a:ext>
              </a:extLst>
            </p:cNvPr>
            <p:cNvSpPr/>
            <p:nvPr/>
          </p:nvSpPr>
          <p:spPr>
            <a:xfrm>
              <a:off x="2832361" y="2087941"/>
              <a:ext cx="353468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a:solidFill>
                    <a:srgbClr val="1A9AFA"/>
                  </a:solidFill>
                </a:rPr>
                <a:t>Title </a:t>
              </a:r>
              <a:r>
                <a:rPr lang="en-US" sz="1200">
                  <a:solidFill>
                    <a:srgbClr val="1A9AFA"/>
                  </a:solidFill>
                </a:rPr>
                <a:t>(units)</a:t>
              </a:r>
            </a:p>
          </p:txBody>
        </p:sp>
        <p:cxnSp>
          <p:nvCxnSpPr>
            <p:cNvPr id="43" name="Straight Connector 42">
              <a:extLst>
                <a:ext uri="{FF2B5EF4-FFF2-40B4-BE49-F238E27FC236}">
                  <a16:creationId xmlns:a16="http://schemas.microsoft.com/office/drawing/2014/main" id="{E690A46E-6013-4F5E-AB02-FBAAD73C6645}"/>
                </a:ext>
              </a:extLst>
            </p:cNvPr>
            <p:cNvCxnSpPr>
              <a:stCxn id="42" idx="4"/>
              <a:endCxn id="42"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4" name="Flag">
            <a:extLst>
              <a:ext uri="{FF2B5EF4-FFF2-40B4-BE49-F238E27FC236}">
                <a16:creationId xmlns:a16="http://schemas.microsoft.com/office/drawing/2014/main" id="{893A5313-43EA-4118-8CFD-1A5820BD9870}"/>
              </a:ext>
            </a:extLst>
          </p:cNvPr>
          <p:cNvGrpSpPr/>
          <p:nvPr userDrawn="1">
            <p:custDataLst>
              <p:tags r:id="rId3"/>
            </p:custDataLst>
          </p:nvPr>
        </p:nvGrpSpPr>
        <p:grpSpPr>
          <a:xfrm>
            <a:off x="11259853" y="45720"/>
            <a:ext cx="329013" cy="218458"/>
            <a:chOff x="1" y="749"/>
            <a:chExt cx="458953" cy="327687"/>
          </a:xfrm>
        </p:grpSpPr>
        <p:sp>
          <p:nvSpPr>
            <p:cNvPr id="45" name="imageBackground_637277204436084394">
              <a:extLst>
                <a:ext uri="{FF2B5EF4-FFF2-40B4-BE49-F238E27FC236}">
                  <a16:creationId xmlns:a16="http://schemas.microsoft.com/office/drawing/2014/main" id="{FDDAEF19-AA89-4320-9C58-A5702DA78E2A}"/>
                </a:ext>
              </a:extLst>
            </p:cNvPr>
            <p:cNvSpPr/>
            <p:nvPr/>
          </p:nvSpPr>
          <p:spPr>
            <a:xfrm>
              <a:off x="2" y="749"/>
              <a:ext cx="458952" cy="327687"/>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6" name="image_637277204436084394">
              <a:extLst>
                <a:ext uri="{FF2B5EF4-FFF2-40B4-BE49-F238E27FC236}">
                  <a16:creationId xmlns:a16="http://schemas.microsoft.com/office/drawing/2014/main" id="{232F366D-A54C-460C-9F48-D6AA39CADBB9}"/>
                </a:ext>
              </a:extLst>
            </p:cNvPr>
            <p:cNvPicPr>
              <a:picLocks/>
            </p:cNvPicPr>
            <p:nvPr/>
          </p:nvPicPr>
          <p:blipFill>
            <a:blip r:embed="rId29">
              <a:extLst>
                <a:ext uri="{28A0092B-C50C-407E-A947-70E740481C1C}">
                  <a14:useLocalDpi xmlns:a14="http://schemas.microsoft.com/office/drawing/2010/main" val="0"/>
                </a:ext>
              </a:extLst>
            </a:blip>
            <a:stretch>
              <a:fillRect/>
            </a:stretch>
          </p:blipFill>
          <p:spPr>
            <a:xfrm>
              <a:off x="1" y="749"/>
              <a:ext cx="458952" cy="327687"/>
            </a:xfrm>
            <a:prstGeom prst="rect">
              <a:avLst/>
            </a:prstGeom>
          </p:spPr>
        </p:pic>
      </p:grpSp>
      <p:sp>
        <p:nvSpPr>
          <p:cNvPr id="47" name="ST_Bubble">
            <a:extLst>
              <a:ext uri="{FF2B5EF4-FFF2-40B4-BE49-F238E27FC236}">
                <a16:creationId xmlns:a16="http://schemas.microsoft.com/office/drawing/2014/main" id="{44C6E1A7-0002-4D03-A0A7-771B3A536E20}"/>
              </a:ext>
            </a:extLst>
          </p:cNvPr>
          <p:cNvSpPr/>
          <p:nvPr userDrawn="1"/>
        </p:nvSpPr>
        <p:spPr>
          <a:xfrm>
            <a:off x="609284" y="949989"/>
            <a:ext cx="249078" cy="249208"/>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endParaRPr lang="en-US" sz="1400">
              <a:solidFill>
                <a:srgbClr val="FFFFFF"/>
              </a:solidFill>
              <a:latin typeface="Arial" panose="020B0604020202020204" pitchFamily="34" charset="0"/>
            </a:endParaRPr>
          </a:p>
        </p:txBody>
      </p:sp>
      <p:sp>
        <p:nvSpPr>
          <p:cNvPr id="49" name="TitleTextBox">
            <a:extLst>
              <a:ext uri="{FF2B5EF4-FFF2-40B4-BE49-F238E27FC236}">
                <a16:creationId xmlns:a16="http://schemas.microsoft.com/office/drawing/2014/main" id="{ABDB8C77-301D-437E-BF36-B5B329B22D48}"/>
              </a:ext>
            </a:extLst>
          </p:cNvPr>
          <p:cNvSpPr>
            <a:spLocks noChangeArrowheads="1"/>
          </p:cNvSpPr>
          <p:nvPr userDrawn="1"/>
        </p:nvSpPr>
        <p:spPr bwMode="auto">
          <a:xfrm>
            <a:off x="9423539" y="1633729"/>
            <a:ext cx="2153814" cy="4486780"/>
          </a:xfrm>
          <a:prstGeom prst="rect">
            <a:avLst/>
          </a:prstGeom>
          <a:noFill/>
          <a:ln w="9525">
            <a:noFill/>
            <a:miter lim="800000"/>
            <a:headEnd/>
            <a:tailEnd/>
          </a:ln>
          <a:effectLst/>
        </p:spPr>
        <p:txBody>
          <a:bodyPr lIns="0" tIns="0" rIns="0" bIns="0"/>
          <a:lstStyle/>
          <a:p>
            <a:pPr marL="125937" indent="-125937">
              <a:spcBef>
                <a:spcPct val="20000"/>
              </a:spcBef>
              <a:buClr>
                <a:srgbClr val="1A9AFA"/>
              </a:buClr>
              <a:buSzPct val="75000"/>
              <a:buFont typeface="Wingdings 3" panose="05040102010807070707" pitchFamily="18" charset="2"/>
              <a:buChar char=""/>
            </a:pPr>
            <a:r>
              <a:rPr lang="en-US" altLang="de-DE" sz="1200">
                <a:solidFill>
                  <a:srgbClr val="2E2E38"/>
                </a:solidFill>
                <a:latin typeface="Arial" panose="020B0604020202020204" pitchFamily="34" charset="0"/>
                <a:cs typeface="Arial" panose="020B0604020202020204" pitchFamily="34" charset="0"/>
              </a:rPr>
              <a:t>…</a:t>
            </a:r>
          </a:p>
        </p:txBody>
      </p:sp>
      <p:sp>
        <p:nvSpPr>
          <p:cNvPr id="48" name="PhoneMeQuote">
            <a:extLst>
              <a:ext uri="{FF2B5EF4-FFF2-40B4-BE49-F238E27FC236}">
                <a16:creationId xmlns:a16="http://schemas.microsoft.com/office/drawing/2014/main" id="{8C074EB3-5EDC-457C-9B5B-108C01B4AF97}"/>
              </a:ext>
            </a:extLst>
          </p:cNvPr>
          <p:cNvSpPr>
            <a:spLocks noChangeArrowheads="1"/>
          </p:cNvSpPr>
          <p:nvPr userDrawn="1">
            <p:custDataLst>
              <p:tags r:id="rId4"/>
            </p:custDataLst>
          </p:nvPr>
        </p:nvSpPr>
        <p:spPr bwMode="auto">
          <a:xfrm>
            <a:off x="1181302" y="5633479"/>
            <a:ext cx="4761942" cy="387798"/>
          </a:xfrm>
          <a:prstGeom prst="rect">
            <a:avLst/>
          </a:prstGeom>
          <a:noFill/>
          <a:ln w="12700">
            <a:noFill/>
            <a:miter lim="800000"/>
            <a:headEnd/>
            <a:tailEnd/>
          </a:ln>
          <a:effectLst/>
        </p:spPr>
        <p:txBody>
          <a:bodyPr wrap="square" lIns="0" tIns="0" rIns="0" bIns="0">
            <a:spAutoFit/>
          </a:bodyPr>
          <a:lstStyle/>
          <a:p>
            <a:pPr marL="266567" marR="0" lvl="0" indent="-266567" algn="l" defTabSz="913943" rtl="0" eaLnBrk="1" fontAlgn="auto" latinLnBrk="0" hangingPunct="1">
              <a:lnSpc>
                <a:spcPct val="95000"/>
              </a:lnSpc>
              <a:spcBef>
                <a:spcPct val="50000"/>
              </a:spcBef>
              <a:buClr>
                <a:srgbClr val="1A9AFA"/>
              </a:buClr>
              <a:buSzPct val="160000"/>
              <a:buFontTx/>
              <a:buBlip>
                <a:blip r:embed="rId30"/>
              </a:buBlip>
              <a:tabLst/>
              <a:defRPr/>
            </a:pPr>
            <a:r>
              <a:rPr kumimoji="0" lang="en-US" altLang="de-DE" sz="1200" strike="noStrike" kern="1200" cap="none" spc="0" normalizeH="0" noProof="0">
                <a:ln>
                  <a:noFill/>
                </a:ln>
                <a:solidFill>
                  <a:srgbClr val="2E2E38"/>
                </a:solidFill>
                <a:effectLst/>
                <a:uLnTx/>
                <a:uFillTx/>
                <a:latin typeface="Arial" panose="020B0604020202020204" pitchFamily="34" charset="0"/>
                <a:ea typeface="+mn-ea"/>
                <a:cs typeface="+mn-cs"/>
              </a:rPr>
              <a:t>quote text quote text quote text quote text quote text quote text.”</a:t>
            </a:r>
          </a:p>
          <a:p>
            <a:pPr marL="266567" marR="0" lvl="0" algn="l" defTabSz="913943" rtl="0" eaLnBrk="1" fontAlgn="auto" latinLnBrk="0" hangingPunct="1">
              <a:lnSpc>
                <a:spcPct val="95000"/>
              </a:lnSpc>
              <a:spcBef>
                <a:spcPct val="20000"/>
              </a:spcBef>
              <a:buClr>
                <a:srgbClr val="1A9AFA"/>
              </a:buClr>
              <a:buSzPct val="160000"/>
              <a:tabLst/>
              <a:defRPr/>
            </a:pPr>
            <a:r>
              <a:rPr lang="en-US" altLang="de-DE" sz="1200">
                <a:solidFill>
                  <a:srgbClr val="2E2E38"/>
                </a:solidFill>
                <a:latin typeface="Arial" panose="020B0604020202020204" pitchFamily="34" charset="0"/>
              </a:rPr>
              <a:t>Attribute / name + company (2pt less than quote itself)</a:t>
            </a:r>
          </a:p>
        </p:txBody>
      </p:sp>
      <p:grpSp>
        <p:nvGrpSpPr>
          <p:cNvPr id="50" name="SurveyTitle">
            <a:extLst>
              <a:ext uri="{FF2B5EF4-FFF2-40B4-BE49-F238E27FC236}">
                <a16:creationId xmlns:a16="http://schemas.microsoft.com/office/drawing/2014/main" id="{D00EBAE4-5371-4FE7-A90B-F806C43CB8C1}"/>
              </a:ext>
            </a:extLst>
          </p:cNvPr>
          <p:cNvGrpSpPr/>
          <p:nvPr userDrawn="1">
            <p:custDataLst>
              <p:tags r:id="rId5"/>
            </p:custDataLst>
          </p:nvPr>
        </p:nvGrpSpPr>
        <p:grpSpPr>
          <a:xfrm>
            <a:off x="6302140" y="2085977"/>
            <a:ext cx="5242495" cy="696909"/>
            <a:chOff x="609600" y="1340286"/>
            <a:chExt cx="5245225" cy="696909"/>
          </a:xfrm>
        </p:grpSpPr>
        <p:sp>
          <p:nvSpPr>
            <p:cNvPr id="51" name="Arrow: Left-Right 50">
              <a:extLst>
                <a:ext uri="{FF2B5EF4-FFF2-40B4-BE49-F238E27FC236}">
                  <a16:creationId xmlns:a16="http://schemas.microsoft.com/office/drawing/2014/main" id="{AA10B88E-171E-4904-B553-7D8716AE6CF1}"/>
                </a:ext>
              </a:extLst>
            </p:cNvPr>
            <p:cNvSpPr/>
            <p:nvPr/>
          </p:nvSpPr>
          <p:spPr>
            <a:xfrm>
              <a:off x="613566" y="1340286"/>
              <a:ext cx="5237292" cy="257332"/>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tIns="0" rIns="0" bIns="71963" rtlCol="0" anchor="t" anchorCtr="0">
              <a:spAutoFit/>
            </a:bodyPr>
            <a:lstStyle/>
            <a:p>
              <a:pPr algn="ctr"/>
              <a:r>
                <a:rPr lang="en-US" sz="1200" b="1">
                  <a:solidFill>
                    <a:srgbClr val="1A9AFA"/>
                  </a:solidFill>
                </a:rPr>
                <a:t>Survey title</a:t>
              </a:r>
            </a:p>
          </p:txBody>
        </p:sp>
        <p:sp>
          <p:nvSpPr>
            <p:cNvPr id="52" name="Rectangle: Rounded Corners 51">
              <a:extLst>
                <a:ext uri="{FF2B5EF4-FFF2-40B4-BE49-F238E27FC236}">
                  <a16:creationId xmlns:a16="http://schemas.microsoft.com/office/drawing/2014/main" id="{B6076E1E-B3E9-4DF6-B787-AFEC19A3AC1F}"/>
                </a:ext>
              </a:extLst>
            </p:cNvPr>
            <p:cNvSpPr/>
            <p:nvPr/>
          </p:nvSpPr>
          <p:spPr>
            <a:xfrm>
              <a:off x="609600" y="1596738"/>
              <a:ext cx="5245225" cy="440457"/>
            </a:xfrm>
            <a:prstGeom prst="round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lIns="468000" tIns="0" rIns="72000" bIns="0" rtlCol="0" anchor="ctr" anchorCtr="0"/>
            <a:lstStyle/>
            <a:p>
              <a:pPr algn="ctr">
                <a:lnSpc>
                  <a:spcPct val="90000"/>
                </a:lnSpc>
                <a:defRPr/>
              </a:pPr>
              <a:r>
                <a:rPr lang="en-US" sz="1000">
                  <a:solidFill>
                    <a:schemeClr val="bg1"/>
                  </a:solidFill>
                  <a:latin typeface="Arial" panose="020B0604020202020204" pitchFamily="34" charset="0"/>
                  <a:cs typeface="Arial" panose="020B0604020202020204" pitchFamily="34" charset="0"/>
                </a:rPr>
                <a:t>“Question?”</a:t>
              </a:r>
            </a:p>
          </p:txBody>
        </p:sp>
        <p:grpSp>
          <p:nvGrpSpPr>
            <p:cNvPr id="53" name="Group 52">
              <a:extLst>
                <a:ext uri="{FF2B5EF4-FFF2-40B4-BE49-F238E27FC236}">
                  <a16:creationId xmlns:a16="http://schemas.microsoft.com/office/drawing/2014/main" id="{11B5BD4A-F49B-4516-AE36-9EE376008836}"/>
                </a:ext>
              </a:extLst>
            </p:cNvPr>
            <p:cNvGrpSpPr/>
            <p:nvPr/>
          </p:nvGrpSpPr>
          <p:grpSpPr>
            <a:xfrm>
              <a:off x="702035" y="1667460"/>
              <a:ext cx="299012" cy="299012"/>
              <a:chOff x="4894822" y="5127044"/>
              <a:chExt cx="192186" cy="192186"/>
            </a:xfrm>
          </p:grpSpPr>
          <p:sp>
            <p:nvSpPr>
              <p:cNvPr id="54" name="VectorBackground">
                <a:extLst>
                  <a:ext uri="{FF2B5EF4-FFF2-40B4-BE49-F238E27FC236}">
                    <a16:creationId xmlns:a16="http://schemas.microsoft.com/office/drawing/2014/main" id="{E131A076-3137-428A-8BFF-8CDCBA35535F}"/>
                  </a:ext>
                </a:extLst>
              </p:cNvPr>
              <p:cNvSpPr/>
              <p:nvPr/>
            </p:nvSpPr>
            <p:spPr>
              <a:xfrm>
                <a:off x="4894822" y="5127044"/>
                <a:ext cx="192186" cy="192186"/>
              </a:xfrm>
              <a:prstGeom prst="ellipse">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200">
                  <a:solidFill>
                    <a:srgbClr val="FFFFFF"/>
                  </a:solidFill>
                  <a:latin typeface="Arial" panose="020B0604020202020204"/>
                </a:endParaRPr>
              </a:p>
            </p:txBody>
          </p:sp>
          <p:grpSp>
            <p:nvGrpSpPr>
              <p:cNvPr id="55" name="Gruppieren 260">
                <a:extLst>
                  <a:ext uri="{FF2B5EF4-FFF2-40B4-BE49-F238E27FC236}">
                    <a16:creationId xmlns:a16="http://schemas.microsoft.com/office/drawing/2014/main" id="{8FC3ADC3-215B-4236-86EF-41B0F3916882}"/>
                  </a:ext>
                </a:extLst>
              </p:cNvPr>
              <p:cNvGrpSpPr/>
              <p:nvPr/>
            </p:nvGrpSpPr>
            <p:grpSpPr>
              <a:xfrm>
                <a:off x="4953528" y="5138109"/>
                <a:ext cx="91539" cy="159572"/>
                <a:chOff x="6815138" y="2216943"/>
                <a:chExt cx="208034" cy="362646"/>
              </a:xfrm>
            </p:grpSpPr>
            <p:sp>
              <p:nvSpPr>
                <p:cNvPr id="56" name="VectorShape">
                  <a:extLst>
                    <a:ext uri="{FF2B5EF4-FFF2-40B4-BE49-F238E27FC236}">
                      <a16:creationId xmlns:a16="http://schemas.microsoft.com/office/drawing/2014/main" id="{19BE213A-ADA7-4F97-94E9-F336BC42AE19}"/>
                    </a:ext>
                  </a:extLst>
                </p:cNvPr>
                <p:cNvSpPr>
                  <a:spLocks/>
                </p:cNvSpPr>
                <p:nvPr/>
              </p:nvSpPr>
              <p:spPr bwMode="auto">
                <a:xfrm>
                  <a:off x="6815138" y="2216943"/>
                  <a:ext cx="208034" cy="258391"/>
                </a:xfrm>
                <a:custGeom>
                  <a:avLst/>
                  <a:gdLst>
                    <a:gd name="T0" fmla="*/ 4 w 91"/>
                    <a:gd name="T1" fmla="*/ 33 h 115"/>
                    <a:gd name="T2" fmla="*/ 10 w 91"/>
                    <a:gd name="T3" fmla="*/ 21 h 115"/>
                    <a:gd name="T4" fmla="*/ 79 w 91"/>
                    <a:gd name="T5" fmla="*/ 32 h 115"/>
                    <a:gd name="T6" fmla="*/ 73 w 91"/>
                    <a:gd name="T7" fmla="*/ 74 h 115"/>
                    <a:gd name="T8" fmla="*/ 45 w 91"/>
                    <a:gd name="T9" fmla="*/ 107 h 115"/>
                    <a:gd name="T10" fmla="*/ 36 w 91"/>
                    <a:gd name="T11" fmla="*/ 114 h 115"/>
                    <a:gd name="T12" fmla="*/ 27 w 91"/>
                    <a:gd name="T13" fmla="*/ 107 h 115"/>
                    <a:gd name="T14" fmla="*/ 45 w 91"/>
                    <a:gd name="T15" fmla="*/ 74 h 115"/>
                    <a:gd name="T16" fmla="*/ 59 w 91"/>
                    <a:gd name="T17" fmla="*/ 41 h 115"/>
                    <a:gd name="T18" fmla="*/ 15 w 91"/>
                    <a:gd name="T19" fmla="*/ 39 h 115"/>
                    <a:gd name="T20" fmla="*/ 4 w 91"/>
                    <a:gd name="T21" fmla="*/ 3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15">
                      <a:moveTo>
                        <a:pt x="4" y="33"/>
                      </a:moveTo>
                      <a:cubicBezTo>
                        <a:pt x="4" y="33"/>
                        <a:pt x="0" y="24"/>
                        <a:pt x="10" y="21"/>
                      </a:cubicBezTo>
                      <a:cubicBezTo>
                        <a:pt x="10" y="21"/>
                        <a:pt x="64" y="0"/>
                        <a:pt x="79" y="32"/>
                      </a:cubicBezTo>
                      <a:cubicBezTo>
                        <a:pt x="79" y="32"/>
                        <a:pt x="91" y="56"/>
                        <a:pt x="73" y="74"/>
                      </a:cubicBezTo>
                      <a:cubicBezTo>
                        <a:pt x="55" y="92"/>
                        <a:pt x="48" y="97"/>
                        <a:pt x="45" y="107"/>
                      </a:cubicBezTo>
                      <a:cubicBezTo>
                        <a:pt x="45" y="107"/>
                        <a:pt x="43" y="114"/>
                        <a:pt x="36" y="114"/>
                      </a:cubicBezTo>
                      <a:cubicBezTo>
                        <a:pt x="36" y="114"/>
                        <a:pt x="28" y="115"/>
                        <a:pt x="27" y="107"/>
                      </a:cubicBezTo>
                      <a:cubicBezTo>
                        <a:pt x="27" y="107"/>
                        <a:pt x="26" y="89"/>
                        <a:pt x="45" y="74"/>
                      </a:cubicBezTo>
                      <a:cubicBezTo>
                        <a:pt x="45" y="74"/>
                        <a:pt x="67" y="60"/>
                        <a:pt x="59" y="41"/>
                      </a:cubicBezTo>
                      <a:cubicBezTo>
                        <a:pt x="59" y="41"/>
                        <a:pt x="55" y="25"/>
                        <a:pt x="15" y="39"/>
                      </a:cubicBezTo>
                      <a:cubicBezTo>
                        <a:pt x="15" y="39"/>
                        <a:pt x="7" y="41"/>
                        <a:pt x="4"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GB" sz="1200">
                    <a:solidFill>
                      <a:srgbClr val="FFFFFF"/>
                    </a:solidFill>
                    <a:latin typeface="Arial" panose="020B0604020202020204"/>
                  </a:endParaRPr>
                </a:p>
              </p:txBody>
            </p:sp>
            <p:sp>
              <p:nvSpPr>
                <p:cNvPr id="57" name="VectorShape">
                  <a:extLst>
                    <a:ext uri="{FF2B5EF4-FFF2-40B4-BE49-F238E27FC236}">
                      <a16:creationId xmlns:a16="http://schemas.microsoft.com/office/drawing/2014/main" id="{7269D40B-FC27-4CE1-BFC8-9F2EFACAD78F}"/>
                    </a:ext>
                  </a:extLst>
                </p:cNvPr>
                <p:cNvSpPr/>
                <p:nvPr/>
              </p:nvSpPr>
              <p:spPr>
                <a:xfrm>
                  <a:off x="6864344" y="2509836"/>
                  <a:ext cx="70466" cy="69753"/>
                </a:xfrm>
                <a:prstGeom prst="roundRect">
                  <a:avLst>
                    <a:gd name="adj" fmla="val 31161"/>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de-DE" sz="1200">
                    <a:solidFill>
                      <a:srgbClr val="FFFFFF"/>
                    </a:solidFill>
                    <a:latin typeface="Arial" panose="020B0604020202020204"/>
                  </a:endParaRPr>
                </a:p>
              </p:txBody>
            </p:sp>
          </p:grpSp>
        </p:grpSp>
      </p:grpSp>
      <p:sp>
        <p:nvSpPr>
          <p:cNvPr id="58" name="Bullets Dark Text">
            <a:extLst>
              <a:ext uri="{FF2B5EF4-FFF2-40B4-BE49-F238E27FC236}">
                <a16:creationId xmlns:a16="http://schemas.microsoft.com/office/drawing/2014/main" id="{E8BBE182-BF48-4207-ACD1-6AEE15222516}"/>
              </a:ext>
            </a:extLst>
          </p:cNvPr>
          <p:cNvSpPr>
            <a:spLocks noChangeArrowheads="1"/>
          </p:cNvSpPr>
          <p:nvPr userDrawn="1">
            <p:custDataLst>
              <p:tags r:id="rId6"/>
            </p:custDataLst>
          </p:nvPr>
        </p:nvSpPr>
        <p:spPr bwMode="auto">
          <a:xfrm>
            <a:off x="9136495" y="3121088"/>
            <a:ext cx="1280463" cy="507831"/>
          </a:xfrm>
          <a:prstGeom prst="rect">
            <a:avLst/>
          </a:prstGeom>
          <a:solidFill>
            <a:srgbClr val="FFFFFF"/>
          </a:solidFill>
          <a:ln w="12700">
            <a:noFill/>
            <a:miter lim="800000"/>
            <a:headEnd/>
            <a:tailEnd/>
          </a:ln>
          <a:effectLst/>
        </p:spPr>
        <p:txBody>
          <a:bodyPr wrap="square" lIns="0" tIns="0" rIns="0" bIns="0">
            <a:spAutoFit/>
          </a:bodyPr>
          <a:lstStyle/>
          <a:p>
            <a:pPr marL="125937" indent="-125937">
              <a:buClr>
                <a:srgbClr val="1A9AFA"/>
              </a:buClr>
              <a:buSzPct val="75000"/>
              <a:buFont typeface="Wingdings 3" panose="05040102010807070707" pitchFamily="18" charset="2"/>
              <a:buChar char=""/>
            </a:pPr>
            <a:r>
              <a:rPr lang="en-US" altLang="de-DE" sz="1100">
                <a:solidFill>
                  <a:srgbClr val="000000"/>
                </a:solidFill>
                <a:latin typeface="+mn-lt"/>
              </a:rPr>
              <a:t>First level</a:t>
            </a:r>
          </a:p>
          <a:p>
            <a:pPr marL="266267" lvl="1" indent="-125937">
              <a:buClr>
                <a:srgbClr val="1A9AFA"/>
              </a:buClr>
              <a:buSzPct val="75000"/>
              <a:buFont typeface="Arial" panose="020B0604020202020204" pitchFamily="34" charset="0"/>
              <a:buChar char="–"/>
            </a:pPr>
            <a:r>
              <a:rPr lang="en-US" altLang="de-DE" sz="1100">
                <a:solidFill>
                  <a:srgbClr val="000000"/>
                </a:solidFill>
                <a:latin typeface="+mn-lt"/>
              </a:rPr>
              <a:t>Second level</a:t>
            </a:r>
          </a:p>
          <a:p>
            <a:pPr marL="356222" lvl="2" indent="-89955">
              <a:buClr>
                <a:srgbClr val="1A9AFA"/>
              </a:buClr>
              <a:buSzPct val="100000"/>
              <a:buFont typeface="Arial" panose="020B0604020202020204" pitchFamily="34" charset="0"/>
              <a:buChar char="•"/>
            </a:pPr>
            <a:r>
              <a:rPr lang="en-US" altLang="de-DE" sz="1100">
                <a:solidFill>
                  <a:srgbClr val="000000"/>
                </a:solidFill>
                <a:latin typeface="+mn-lt"/>
              </a:rPr>
              <a:t>Third level</a:t>
            </a:r>
          </a:p>
        </p:txBody>
      </p:sp>
      <p:sp>
        <p:nvSpPr>
          <p:cNvPr id="59" name="Bullets Light Text">
            <a:extLst>
              <a:ext uri="{FF2B5EF4-FFF2-40B4-BE49-F238E27FC236}">
                <a16:creationId xmlns:a16="http://schemas.microsoft.com/office/drawing/2014/main" id="{47BB4BD4-8EC9-4EB2-A7F6-F3E4CACE330A}"/>
              </a:ext>
            </a:extLst>
          </p:cNvPr>
          <p:cNvSpPr>
            <a:spLocks noChangeArrowheads="1"/>
          </p:cNvSpPr>
          <p:nvPr userDrawn="1">
            <p:custDataLst>
              <p:tags r:id="rId7"/>
            </p:custDataLst>
          </p:nvPr>
        </p:nvSpPr>
        <p:spPr bwMode="auto">
          <a:xfrm>
            <a:off x="9137561" y="3819743"/>
            <a:ext cx="1279398" cy="507831"/>
          </a:xfrm>
          <a:prstGeom prst="rect">
            <a:avLst/>
          </a:prstGeom>
          <a:solidFill>
            <a:srgbClr val="000000"/>
          </a:solidFill>
          <a:ln w="12700">
            <a:noFill/>
            <a:miter lim="800000"/>
            <a:headEnd/>
            <a:tailEnd/>
          </a:ln>
          <a:effectLst/>
        </p:spPr>
        <p:txBody>
          <a:bodyPr wrap="square" lIns="0" tIns="0" rIns="0" bIns="0">
            <a:spAutoFit/>
          </a:bodyPr>
          <a:lstStyle/>
          <a:p>
            <a:pPr marL="125937" indent="-125937">
              <a:buClr>
                <a:srgbClr val="1A9AFA"/>
              </a:buClr>
              <a:buSzPct val="75000"/>
              <a:buFont typeface="Wingdings 3" panose="05040102010807070707" pitchFamily="18" charset="2"/>
              <a:buChar char=""/>
            </a:pPr>
            <a:r>
              <a:rPr lang="en-US" altLang="de-DE" sz="1100">
                <a:solidFill>
                  <a:srgbClr val="FFFFFF"/>
                </a:solidFill>
                <a:latin typeface="+mn-lt"/>
              </a:rPr>
              <a:t>First level</a:t>
            </a:r>
          </a:p>
          <a:p>
            <a:pPr marL="266267" lvl="1" indent="-125937">
              <a:buClr>
                <a:srgbClr val="1A9AFA"/>
              </a:buClr>
              <a:buSzPct val="75000"/>
              <a:buFont typeface="Arial" panose="020B0604020202020204" pitchFamily="34" charset="0"/>
              <a:buChar char="–"/>
            </a:pPr>
            <a:r>
              <a:rPr lang="en-US" altLang="de-DE" sz="1100">
                <a:solidFill>
                  <a:srgbClr val="FFFFFF"/>
                </a:solidFill>
                <a:latin typeface="+mn-lt"/>
              </a:rPr>
              <a:t>Second level</a:t>
            </a:r>
          </a:p>
          <a:p>
            <a:pPr marL="356222" lvl="2" indent="-89955">
              <a:buClr>
                <a:srgbClr val="1A9AFA"/>
              </a:buClr>
              <a:buSzPct val="100000"/>
              <a:buFont typeface="Arial" panose="020B0604020202020204" pitchFamily="34" charset="0"/>
              <a:buChar char="•"/>
            </a:pPr>
            <a:r>
              <a:rPr lang="en-US" altLang="de-DE" sz="1100">
                <a:solidFill>
                  <a:srgbClr val="FFFFFF"/>
                </a:solidFill>
                <a:latin typeface="+mn-lt"/>
              </a:rPr>
              <a:t>Third level</a:t>
            </a:r>
          </a:p>
        </p:txBody>
      </p:sp>
      <p:grpSp>
        <p:nvGrpSpPr>
          <p:cNvPr id="60" name="ChevronTracker_Gray">
            <a:extLst>
              <a:ext uri="{FF2B5EF4-FFF2-40B4-BE49-F238E27FC236}">
                <a16:creationId xmlns:a16="http://schemas.microsoft.com/office/drawing/2014/main" id="{1E97A8EE-7600-4F42-99E7-C8ADB8A995EC}"/>
              </a:ext>
            </a:extLst>
          </p:cNvPr>
          <p:cNvGrpSpPr/>
          <p:nvPr userDrawn="1"/>
        </p:nvGrpSpPr>
        <p:grpSpPr>
          <a:xfrm>
            <a:off x="8212928" y="5160023"/>
            <a:ext cx="1366042" cy="457200"/>
            <a:chOff x="4850118" y="4055611"/>
            <a:chExt cx="1367465" cy="457200"/>
          </a:xfrm>
        </p:grpSpPr>
        <p:sp>
          <p:nvSpPr>
            <p:cNvPr id="61" name="Selected">
              <a:extLst>
                <a:ext uri="{FF2B5EF4-FFF2-40B4-BE49-F238E27FC236}">
                  <a16:creationId xmlns:a16="http://schemas.microsoft.com/office/drawing/2014/main" id="{7B9726B3-2099-4394-84CE-89CADF570638}"/>
                </a:ext>
              </a:extLst>
            </p:cNvPr>
            <p:cNvSpPr/>
            <p:nvPr>
              <p:custDataLst>
                <p:tags r:id="rId12"/>
              </p:custDataLst>
            </p:nvPr>
          </p:nvSpPr>
          <p:spPr>
            <a:xfrm>
              <a:off x="4850118" y="4055611"/>
              <a:ext cx="711200" cy="457200"/>
            </a:xfrm>
            <a:prstGeom prst="homePlate">
              <a:avLst>
                <a:gd name="adj" fmla="val 14821"/>
              </a:avLst>
            </a:prstGeom>
            <a:solidFill>
              <a:srgbClr val="8080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eaLnBrk="0">
                <a:lnSpc>
                  <a:spcPct val="85000"/>
                </a:lnSpc>
              </a:pPr>
              <a:r>
                <a:rPr lang="en-US" sz="900" b="1">
                  <a:solidFill>
                    <a:srgbClr val="FFFFFF"/>
                  </a:solidFill>
                  <a:latin typeface="Arial" panose="020B0604020202020204" pitchFamily="34" charset="0"/>
                </a:rPr>
                <a:t>Selected</a:t>
              </a:r>
            </a:p>
          </p:txBody>
        </p:sp>
        <p:sp>
          <p:nvSpPr>
            <p:cNvPr id="62" name="Unselected">
              <a:extLst>
                <a:ext uri="{FF2B5EF4-FFF2-40B4-BE49-F238E27FC236}">
                  <a16:creationId xmlns:a16="http://schemas.microsoft.com/office/drawing/2014/main" id="{15AEEAEB-61BF-46B0-AA24-D5E9D4B7D5C7}"/>
                </a:ext>
              </a:extLst>
            </p:cNvPr>
            <p:cNvSpPr/>
            <p:nvPr>
              <p:custDataLst>
                <p:tags r:id="rId13"/>
              </p:custDataLst>
            </p:nvPr>
          </p:nvSpPr>
          <p:spPr>
            <a:xfrm>
              <a:off x="5517465" y="4055611"/>
              <a:ext cx="700118" cy="457200"/>
            </a:xfrm>
            <a:prstGeom prst="chevron">
              <a:avLst>
                <a:gd name="adj" fmla="val 14881"/>
              </a:avLst>
            </a:prstGeom>
            <a:solidFill>
              <a:srgbClr val="D9D9D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eaLnBrk="0">
                <a:lnSpc>
                  <a:spcPct val="85000"/>
                </a:lnSpc>
              </a:pPr>
              <a:r>
                <a:rPr lang="en-US" sz="900">
                  <a:solidFill>
                    <a:srgbClr val="747480"/>
                  </a:solidFill>
                  <a:latin typeface="Arial" panose="020B0604020202020204" pitchFamily="34" charset="0"/>
                </a:rPr>
                <a:t>Unselected</a:t>
              </a:r>
            </a:p>
          </p:txBody>
        </p:sp>
      </p:grpSp>
      <p:grpSp>
        <p:nvGrpSpPr>
          <p:cNvPr id="63" name="ChevronTracker_Blue">
            <a:extLst>
              <a:ext uri="{FF2B5EF4-FFF2-40B4-BE49-F238E27FC236}">
                <a16:creationId xmlns:a16="http://schemas.microsoft.com/office/drawing/2014/main" id="{E8583592-70AE-4BA9-9CAE-62739FB0B0C8}"/>
              </a:ext>
            </a:extLst>
          </p:cNvPr>
          <p:cNvGrpSpPr/>
          <p:nvPr userDrawn="1"/>
        </p:nvGrpSpPr>
        <p:grpSpPr>
          <a:xfrm>
            <a:off x="6563647" y="5160023"/>
            <a:ext cx="1348928" cy="457200"/>
            <a:chOff x="4850119" y="3988499"/>
            <a:chExt cx="1350334" cy="457200"/>
          </a:xfrm>
        </p:grpSpPr>
        <p:sp>
          <p:nvSpPr>
            <p:cNvPr id="64" name="Selected">
              <a:extLst>
                <a:ext uri="{FF2B5EF4-FFF2-40B4-BE49-F238E27FC236}">
                  <a16:creationId xmlns:a16="http://schemas.microsoft.com/office/drawing/2014/main" id="{53959C6F-28DC-45D8-8385-641C8D543F90}"/>
                </a:ext>
              </a:extLst>
            </p:cNvPr>
            <p:cNvSpPr/>
            <p:nvPr>
              <p:custDataLst>
                <p:tags r:id="rId10"/>
              </p:custDataLst>
            </p:nvPr>
          </p:nvSpPr>
          <p:spPr>
            <a:xfrm>
              <a:off x="4850119" y="3988499"/>
              <a:ext cx="670522" cy="457200"/>
            </a:xfrm>
            <a:prstGeom prst="homePlate">
              <a:avLst>
                <a:gd name="adj" fmla="val 14107"/>
              </a:avLst>
            </a:prstGeom>
            <a:solidFill>
              <a:srgbClr val="1A9AF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eaLnBrk="0">
                <a:lnSpc>
                  <a:spcPct val="85000"/>
                </a:lnSpc>
              </a:pPr>
              <a:r>
                <a:rPr lang="en-US" sz="900" b="1">
                  <a:solidFill>
                    <a:srgbClr val="FFFFFF"/>
                  </a:solidFill>
                  <a:latin typeface="Arial" panose="020B0604020202020204" pitchFamily="34" charset="0"/>
                </a:rPr>
                <a:t>Selected</a:t>
              </a:r>
            </a:p>
          </p:txBody>
        </p:sp>
        <p:sp>
          <p:nvSpPr>
            <p:cNvPr id="65" name="Unselected">
              <a:extLst>
                <a:ext uri="{FF2B5EF4-FFF2-40B4-BE49-F238E27FC236}">
                  <a16:creationId xmlns:a16="http://schemas.microsoft.com/office/drawing/2014/main" id="{89C8C809-D2B8-4D30-B271-C0E7422B6FBA}"/>
                </a:ext>
              </a:extLst>
            </p:cNvPr>
            <p:cNvSpPr/>
            <p:nvPr>
              <p:custDataLst>
                <p:tags r:id="rId11"/>
              </p:custDataLst>
            </p:nvPr>
          </p:nvSpPr>
          <p:spPr>
            <a:xfrm>
              <a:off x="5489253" y="3988499"/>
              <a:ext cx="711200" cy="457200"/>
            </a:xfrm>
            <a:prstGeom prst="chevron">
              <a:avLst>
                <a:gd name="adj" fmla="val 14464"/>
              </a:avLst>
            </a:prstGeom>
            <a:solidFill>
              <a:srgbClr val="E1E1E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eaLnBrk="0">
                <a:lnSpc>
                  <a:spcPct val="85000"/>
                </a:lnSpc>
              </a:pPr>
              <a:r>
                <a:rPr lang="en-US" sz="900">
                  <a:solidFill>
                    <a:srgbClr val="747480"/>
                  </a:solidFill>
                  <a:latin typeface="Arial" panose="020B0604020202020204" pitchFamily="34" charset="0"/>
                </a:rPr>
                <a:t>Unselected</a:t>
              </a:r>
            </a:p>
          </p:txBody>
        </p:sp>
      </p:grpSp>
      <p:sp>
        <p:nvSpPr>
          <p:cNvPr id="6" name="FlowTextBox">
            <a:extLst>
              <a:ext uri="{FF2B5EF4-FFF2-40B4-BE49-F238E27FC236}">
                <a16:creationId xmlns:a16="http://schemas.microsoft.com/office/drawing/2014/main" id="{BC6E9E84-48A6-58AE-2744-7CBBA7EB693D}"/>
              </a:ext>
            </a:extLst>
          </p:cNvPr>
          <p:cNvSpPr>
            <a:spLocks noChangeArrowheads="1"/>
          </p:cNvSpPr>
          <p:nvPr userDrawn="1"/>
        </p:nvSpPr>
        <p:spPr bwMode="auto">
          <a:xfrm>
            <a:off x="602754" y="1791897"/>
            <a:ext cx="1815514" cy="4332679"/>
          </a:xfrm>
          <a:prstGeom prst="rect">
            <a:avLst/>
          </a:prstGeom>
          <a:noFill/>
          <a:ln w="9525">
            <a:noFill/>
            <a:miter lim="800000"/>
            <a:headEnd/>
            <a:tailEnd/>
          </a:ln>
          <a:effectLst/>
        </p:spPr>
        <p:txBody>
          <a:bodyPr lIns="0" tIns="0" rIns="0" bIns="0"/>
          <a:lstStyle/>
          <a:p>
            <a:pPr marL="143928" indent="-143928">
              <a:spcBef>
                <a:spcPct val="20000"/>
              </a:spcBef>
              <a:buClr>
                <a:srgbClr val="1A9AFA"/>
              </a:buClr>
              <a:buSzPct val="75000"/>
              <a:buFont typeface="Wingdings 3" panose="05040102010807070707" pitchFamily="18" charset="2"/>
              <a:buChar char=""/>
            </a:pPr>
            <a:r>
              <a:rPr lang="de-DE" altLang="de-DE" sz="1200">
                <a:solidFill>
                  <a:srgbClr val="2E2E38"/>
                </a:solidFill>
                <a:latin typeface="Arial" panose="020B0604020202020204" pitchFamily="34" charset="0"/>
                <a:cs typeface="Arial" panose="020B0604020202020204" pitchFamily="34" charset="0"/>
              </a:rPr>
              <a:t>…</a:t>
            </a:r>
          </a:p>
        </p:txBody>
      </p:sp>
      <p:sp>
        <p:nvSpPr>
          <p:cNvPr id="5" name="FlowChevron">
            <a:extLst>
              <a:ext uri="{FF2B5EF4-FFF2-40B4-BE49-F238E27FC236}">
                <a16:creationId xmlns:a16="http://schemas.microsoft.com/office/drawing/2014/main" id="{3D6A6D95-AE2A-51EC-34E5-AEC58233F805}"/>
              </a:ext>
            </a:extLst>
          </p:cNvPr>
          <p:cNvSpPr/>
          <p:nvPr userDrawn="1"/>
        </p:nvSpPr>
        <p:spPr>
          <a:xfrm>
            <a:off x="2530861" y="1327148"/>
            <a:ext cx="1928105" cy="396000"/>
          </a:xfrm>
          <a:prstGeom prst="chevron">
            <a:avLst>
              <a:gd name="adj" fmla="val 21997"/>
            </a:avLst>
          </a:prstGeom>
          <a:solidFill>
            <a:schemeClr val="tx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de-DE" sz="1200" b="1">
                <a:solidFill>
                  <a:schemeClr val="accent1"/>
                </a:solidFill>
              </a:rPr>
              <a:t>xxx</a:t>
            </a:r>
          </a:p>
        </p:txBody>
      </p:sp>
      <p:sp>
        <p:nvSpPr>
          <p:cNvPr id="4" name="FlowPentagon">
            <a:extLst>
              <a:ext uri="{FF2B5EF4-FFF2-40B4-BE49-F238E27FC236}">
                <a16:creationId xmlns:a16="http://schemas.microsoft.com/office/drawing/2014/main" id="{CD85ECD0-7BF0-B13E-72B2-24D192EA6C9B}"/>
              </a:ext>
            </a:extLst>
          </p:cNvPr>
          <p:cNvSpPr/>
          <p:nvPr userDrawn="1"/>
        </p:nvSpPr>
        <p:spPr>
          <a:xfrm>
            <a:off x="602755" y="1327149"/>
            <a:ext cx="1928105" cy="396000"/>
          </a:xfrm>
          <a:prstGeom prst="homePlate">
            <a:avLst>
              <a:gd name="adj" fmla="val 21997"/>
            </a:avLst>
          </a:prstGeom>
          <a:solidFill>
            <a:schemeClr val="tx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de-DE" sz="1200" b="1">
                <a:solidFill>
                  <a:schemeClr val="accent1"/>
                </a:solidFill>
              </a:rPr>
              <a:t>xxx</a:t>
            </a:r>
          </a:p>
        </p:txBody>
      </p:sp>
      <p:cxnSp>
        <p:nvCxnSpPr>
          <p:cNvPr id="35" name="RowHeaderSeparator">
            <a:extLst>
              <a:ext uri="{FF2B5EF4-FFF2-40B4-BE49-F238E27FC236}">
                <a16:creationId xmlns:a16="http://schemas.microsoft.com/office/drawing/2014/main" id="{684C96B0-3E1E-B2DA-73AC-A325EF9965C5}"/>
              </a:ext>
            </a:extLst>
          </p:cNvPr>
          <p:cNvCxnSpPr/>
          <p:nvPr userDrawn="1"/>
        </p:nvCxnSpPr>
        <p:spPr>
          <a:xfrm>
            <a:off x="2371815" y="3007879"/>
            <a:ext cx="9199509" cy="0"/>
          </a:xfrm>
          <a:prstGeom prst="line">
            <a:avLst/>
          </a:prstGeom>
          <a:ln w="9525">
            <a:solidFill>
              <a:srgbClr val="74748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wHeaderTextBox">
            <a:extLst>
              <a:ext uri="{FF2B5EF4-FFF2-40B4-BE49-F238E27FC236}">
                <a16:creationId xmlns:a16="http://schemas.microsoft.com/office/drawing/2014/main" id="{023A6FDE-010E-B029-7F64-6E96EE918489}"/>
              </a:ext>
            </a:extLst>
          </p:cNvPr>
          <p:cNvSpPr txBox="1">
            <a:spLocks noChangeArrowheads="1"/>
          </p:cNvSpPr>
          <p:nvPr userDrawn="1">
            <p:custDataLst>
              <p:tags r:id="rId8"/>
            </p:custDataLst>
          </p:nvPr>
        </p:nvSpPr>
        <p:spPr bwMode="gray">
          <a:xfrm>
            <a:off x="2371815" y="2085178"/>
            <a:ext cx="9199509" cy="861395"/>
          </a:xfrm>
          <a:prstGeom prst="rect">
            <a:avLst/>
          </a:prstGeom>
          <a:noFill/>
          <a:ln w="9525" cap="flat" cmpd="sng" algn="ctr">
            <a:noFill/>
            <a:prstDash val="solid"/>
            <a:miter lim="800000"/>
            <a:headEnd type="none" w="med" len="med"/>
            <a:tailEnd type="none" w="med" len="med"/>
          </a:ln>
        </p:spPr>
        <p:txBody>
          <a:bodyPr wrap="square" lIns="0" tIns="0" rIns="0" bIns="0" anchor="ctr" anchorCtr="0">
            <a:noAutofit/>
          </a:bodyPr>
          <a:lstStyle/>
          <a:p>
            <a:pPr marL="143928" lvl="0" indent="-143928" algn="l" eaLnBrk="0" hangingPunct="0">
              <a:buClr>
                <a:srgbClr val="1A9AFA"/>
              </a:buClr>
              <a:buSzPct val="75000"/>
              <a:buFont typeface="Wingdings 3" panose="05040102010807070707" pitchFamily="18" charset="2"/>
              <a:buChar char=""/>
            </a:pPr>
            <a:r>
              <a:rPr lang="de-DE" sz="1400">
                <a:solidFill>
                  <a:schemeClr val="bg1"/>
                </a:solidFill>
                <a:latin typeface="+mj-lt"/>
              </a:rPr>
              <a:t>xxx</a:t>
            </a:r>
          </a:p>
        </p:txBody>
      </p:sp>
      <p:sp>
        <p:nvSpPr>
          <p:cNvPr id="10" name="RowHeader">
            <a:extLst>
              <a:ext uri="{FF2B5EF4-FFF2-40B4-BE49-F238E27FC236}">
                <a16:creationId xmlns:a16="http://schemas.microsoft.com/office/drawing/2014/main" id="{29574FC5-EB39-757A-8E91-A9B75B98E779}"/>
              </a:ext>
            </a:extLst>
          </p:cNvPr>
          <p:cNvSpPr txBox="1">
            <a:spLocks noChangeArrowheads="1"/>
          </p:cNvSpPr>
          <p:nvPr userDrawn="1">
            <p:custDataLst>
              <p:tags r:id="rId9"/>
            </p:custDataLst>
          </p:nvPr>
        </p:nvSpPr>
        <p:spPr bwMode="gray">
          <a:xfrm>
            <a:off x="602756" y="2085178"/>
            <a:ext cx="1673635" cy="861395"/>
          </a:xfrm>
          <a:custGeom>
            <a:avLst/>
            <a:gdLst>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0 w 2560002"/>
              <a:gd name="connsiteY5" fmla="*/ 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5" fmla="*/ 91440 w 2560002"/>
              <a:gd name="connsiteY5" fmla="*/ 91440 h 1151232"/>
              <a:gd name="connsiteX0" fmla="*/ 0 w 2560002"/>
              <a:gd name="connsiteY0" fmla="*/ 0 h 1151232"/>
              <a:gd name="connsiteX1" fmla="*/ 2411102 w 2560002"/>
              <a:gd name="connsiteY1" fmla="*/ 0 h 1151232"/>
              <a:gd name="connsiteX2" fmla="*/ 2560002 w 2560002"/>
              <a:gd name="connsiteY2" fmla="*/ 575616 h 1151232"/>
              <a:gd name="connsiteX3" fmla="*/ 2411102 w 2560002"/>
              <a:gd name="connsiteY3" fmla="*/ 1151232 h 1151232"/>
              <a:gd name="connsiteX4" fmla="*/ 0 w 2560002"/>
              <a:gd name="connsiteY4" fmla="*/ 1151232 h 1151232"/>
              <a:gd name="connsiteX0" fmla="*/ 0 w 2411102"/>
              <a:gd name="connsiteY0" fmla="*/ 0 h 1151232"/>
              <a:gd name="connsiteX1" fmla="*/ 2411102 w 2411102"/>
              <a:gd name="connsiteY1" fmla="*/ 0 h 1151232"/>
              <a:gd name="connsiteX2" fmla="*/ 2411102 w 2411102"/>
              <a:gd name="connsiteY2" fmla="*/ 1151232 h 1151232"/>
              <a:gd name="connsiteX3" fmla="*/ 0 w 2411102"/>
              <a:gd name="connsiteY3" fmla="*/ 1151232 h 1151232"/>
            </a:gdLst>
            <a:ahLst/>
            <a:cxnLst>
              <a:cxn ang="0">
                <a:pos x="connsiteX0" y="connsiteY0"/>
              </a:cxn>
              <a:cxn ang="0">
                <a:pos x="connsiteX1" y="connsiteY1"/>
              </a:cxn>
              <a:cxn ang="0">
                <a:pos x="connsiteX2" y="connsiteY2"/>
              </a:cxn>
              <a:cxn ang="0">
                <a:pos x="connsiteX3" y="connsiteY3"/>
              </a:cxn>
            </a:cxnLst>
            <a:rect l="l" t="t" r="r" b="b"/>
            <a:pathLst>
              <a:path w="2411102" h="1151232">
                <a:moveTo>
                  <a:pt x="0" y="0"/>
                </a:moveTo>
                <a:lnTo>
                  <a:pt x="2411102" y="0"/>
                </a:lnTo>
                <a:lnTo>
                  <a:pt x="2411102" y="1151232"/>
                </a:lnTo>
                <a:lnTo>
                  <a:pt x="0" y="1151232"/>
                </a:lnTo>
              </a:path>
            </a:pathLst>
          </a:custGeom>
          <a:noFill/>
          <a:ln w="9525" cap="flat" cmpd="sng" algn="ctr">
            <a:solidFill>
              <a:srgbClr val="747480"/>
            </a:solidFill>
            <a:prstDash val="solid"/>
            <a:miter lim="800000"/>
            <a:headEnd type="none" w="med" len="med"/>
            <a:tailEnd type="none" w="med" len="med"/>
          </a:ln>
        </p:spPr>
        <p:txBody>
          <a:bodyPr wrap="square" lIns="0" tIns="0" rIns="35981" bIns="0" anchor="ctr" anchorCtr="0">
            <a:noAutofit/>
          </a:bodyPr>
          <a:lstStyle/>
          <a:p>
            <a:pPr eaLnBrk="0" hangingPunct="0"/>
            <a:r>
              <a:rPr lang="de-DE" sz="1400">
                <a:solidFill>
                  <a:srgbClr val="1A9AFA"/>
                </a:solidFill>
                <a:latin typeface="+mj-lt"/>
              </a:rPr>
              <a:t>Row header</a:t>
            </a:r>
          </a:p>
        </p:txBody>
      </p:sp>
    </p:spTree>
    <p:extLst>
      <p:ext uri="{BB962C8B-B14F-4D97-AF65-F5344CB8AC3E}">
        <p14:creationId xmlns:p14="http://schemas.microsoft.com/office/powerpoint/2010/main" val="317637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4325"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a:extLst>
              <a:ext uri="{FF2B5EF4-FFF2-40B4-BE49-F238E27FC236}">
                <a16:creationId xmlns:a16="http://schemas.microsoft.com/office/drawing/2014/main" id="{A3CA6BE0-B63C-499B-8008-7CF7D9A9EE4A}"/>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9" name="Date Placeholder 8">
            <a:extLst>
              <a:ext uri="{FF2B5EF4-FFF2-40B4-BE49-F238E27FC236}">
                <a16:creationId xmlns:a16="http://schemas.microsoft.com/office/drawing/2014/main" id="{94E3ECA5-69CC-D3B9-8361-6C816492D2A8}"/>
              </a:ext>
            </a:extLst>
          </p:cNvPr>
          <p:cNvSpPr>
            <a:spLocks noGrp="1"/>
          </p:cNvSpPr>
          <p:nvPr>
            <p:ph type="dt" sz="half" idx="14"/>
          </p:nvPr>
        </p:nvSpPr>
        <p:spPr/>
        <p:txBody>
          <a:bodyPr/>
          <a:lstStyle/>
          <a:p>
            <a:fld id="{44940640-A394-4668-BBEF-D10C9856908A}" type="datetime2">
              <a:rPr lang="en-US" smtClean="0"/>
              <a:t>Tuesday, August 20, 2024</a:t>
            </a:fld>
            <a:endParaRPr lang="en-US"/>
          </a:p>
        </p:txBody>
      </p:sp>
      <p:sp>
        <p:nvSpPr>
          <p:cNvPr id="11" name="Slide Number Placeholder 10">
            <a:extLst>
              <a:ext uri="{FF2B5EF4-FFF2-40B4-BE49-F238E27FC236}">
                <a16:creationId xmlns:a16="http://schemas.microsoft.com/office/drawing/2014/main" id="{68190C22-06E5-E838-F79E-963553782FA3}"/>
              </a:ext>
            </a:extLst>
          </p:cNvPr>
          <p:cNvSpPr>
            <a:spLocks noGrp="1"/>
          </p:cNvSpPr>
          <p:nvPr>
            <p:ph type="sldNum" sz="quarter" idx="16"/>
          </p:nvPr>
        </p:nvSpPr>
        <p:spPr/>
        <p:txBody>
          <a:bodyPr/>
          <a:lstStyle/>
          <a:p>
            <a:fld id="{436DF479-7476-4076-86FD-1C41B7E33810}" type="slidenum">
              <a:rPr lang="en-US" smtClean="0"/>
              <a:pPr/>
              <a:t>‹#›</a:t>
            </a:fld>
            <a:r>
              <a:rPr lang="en-US"/>
              <a:t>     │</a:t>
            </a:r>
          </a:p>
        </p:txBody>
      </p:sp>
      <p:sp>
        <p:nvSpPr>
          <p:cNvPr id="5" name="Footer Placeholder 3">
            <a:extLst>
              <a:ext uri="{FF2B5EF4-FFF2-40B4-BE49-F238E27FC236}">
                <a16:creationId xmlns:a16="http://schemas.microsoft.com/office/drawing/2014/main" id="{D4178188-300B-C122-8900-AE6CB146E754}"/>
              </a:ext>
            </a:extLst>
          </p:cNvPr>
          <p:cNvSpPr>
            <a:spLocks noGrp="1"/>
          </p:cNvSpPr>
          <p:nvPr>
            <p:ph type="ftr" sz="quarter" idx="39"/>
          </p:nvPr>
        </p:nvSpPr>
        <p:spPr>
          <a:xfrm>
            <a:off x="423599" y="6580747"/>
            <a:ext cx="7836061" cy="206754"/>
          </a:xfrm>
        </p:spPr>
        <p:txBody>
          <a:bodyPr/>
          <a:lstStyle>
            <a:lvl1pPr algn="ctr">
              <a:defRPr sz="700"/>
            </a:lvl1pPr>
          </a:lstStyle>
          <a:p>
            <a:r>
              <a:rPr lang="en-US"/>
              <a:t>CONFIDENTIAL DRAFT – For discussion purposes only</a:t>
            </a:r>
          </a:p>
        </p:txBody>
      </p:sp>
    </p:spTree>
    <p:extLst>
      <p:ext uri="{BB962C8B-B14F-4D97-AF65-F5344CB8AC3E}">
        <p14:creationId xmlns:p14="http://schemas.microsoft.com/office/powerpoint/2010/main" val="420628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4325"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89C7164-A9C1-14F1-6B32-79E7842C2984}"/>
              </a:ext>
            </a:extLst>
          </p:cNvPr>
          <p:cNvSpPr>
            <a:spLocks noGrp="1"/>
          </p:cNvSpPr>
          <p:nvPr>
            <p:ph type="dt" sz="half" idx="10"/>
          </p:nvPr>
        </p:nvSpPr>
        <p:spPr/>
        <p:txBody>
          <a:bodyPr/>
          <a:lstStyle/>
          <a:p>
            <a:fld id="{C529B422-4487-4B40-A8D5-42E10CE621AA}" type="datetime2">
              <a:rPr lang="en-US" smtClean="0"/>
              <a:t>Tuesday, August 20, 2024</a:t>
            </a:fld>
            <a:endParaRPr lang="en-US"/>
          </a:p>
        </p:txBody>
      </p:sp>
      <p:sp>
        <p:nvSpPr>
          <p:cNvPr id="9" name="Footer Placeholder 8">
            <a:extLst>
              <a:ext uri="{FF2B5EF4-FFF2-40B4-BE49-F238E27FC236}">
                <a16:creationId xmlns:a16="http://schemas.microsoft.com/office/drawing/2014/main" id="{63B29C62-52AB-85BD-4138-F580672C4EC3}"/>
              </a:ext>
            </a:extLst>
          </p:cNvPr>
          <p:cNvSpPr>
            <a:spLocks noGrp="1"/>
          </p:cNvSpPr>
          <p:nvPr>
            <p:ph type="ftr" sz="quarter" idx="11"/>
          </p:nvPr>
        </p:nvSpPr>
        <p:spPr>
          <a:xfrm>
            <a:off x="423599" y="6580747"/>
            <a:ext cx="7836061" cy="206754"/>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E797D2E5-4647-A24D-57F1-4E33263FF5A1}"/>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88851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59682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2204180"/>
            <a:ext cx="5508577"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194" y="159682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2204180"/>
            <a:ext cx="5535706"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11" name="Text Placeholder 8">
            <a:extLst>
              <a:ext uri="{FF2B5EF4-FFF2-40B4-BE49-F238E27FC236}">
                <a16:creationId xmlns:a16="http://schemas.microsoft.com/office/drawing/2014/main" id="{35C0A3F4-AD99-4184-AF6B-975EE89A161F}"/>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2F20EE8C-2876-2354-05FB-580A4D75A64B}"/>
              </a:ext>
            </a:extLst>
          </p:cNvPr>
          <p:cNvSpPr>
            <a:spLocks noGrp="1"/>
          </p:cNvSpPr>
          <p:nvPr>
            <p:ph type="dt" sz="half" idx="14"/>
          </p:nvPr>
        </p:nvSpPr>
        <p:spPr/>
        <p:txBody>
          <a:bodyPr/>
          <a:lstStyle/>
          <a:p>
            <a:fld id="{DCC44DFA-C7C6-4054-8B7B-AA831F6BB173}" type="datetime2">
              <a:rPr lang="en-US" smtClean="0"/>
              <a:t>Tuesday, August 20, 2024</a:t>
            </a:fld>
            <a:endParaRPr lang="en-US"/>
          </a:p>
        </p:txBody>
      </p:sp>
      <p:sp>
        <p:nvSpPr>
          <p:cNvPr id="12" name="Footer Placeholder 11">
            <a:extLst>
              <a:ext uri="{FF2B5EF4-FFF2-40B4-BE49-F238E27FC236}">
                <a16:creationId xmlns:a16="http://schemas.microsoft.com/office/drawing/2014/main" id="{C7ADEB55-32C7-9777-92C5-C025DA5BD39D}"/>
              </a:ext>
            </a:extLst>
          </p:cNvPr>
          <p:cNvSpPr>
            <a:spLocks noGrp="1"/>
          </p:cNvSpPr>
          <p:nvPr>
            <p:ph type="ftr" sz="quarter" idx="15"/>
          </p:nvPr>
        </p:nvSpPr>
        <p:spPr>
          <a:xfrm>
            <a:off x="423599" y="6580747"/>
            <a:ext cx="7836061" cy="206754"/>
          </a:xfrm>
          <a:prstGeom prst="rect">
            <a:avLst/>
          </a:prstGeom>
        </p:spPr>
        <p:txBody>
          <a:bodyPr/>
          <a:lstStyle/>
          <a:p>
            <a:endParaRPr lang="en-US"/>
          </a:p>
        </p:txBody>
      </p:sp>
      <p:sp>
        <p:nvSpPr>
          <p:cNvPr id="13" name="Slide Number Placeholder 12">
            <a:extLst>
              <a:ext uri="{FF2B5EF4-FFF2-40B4-BE49-F238E27FC236}">
                <a16:creationId xmlns:a16="http://schemas.microsoft.com/office/drawing/2014/main" id="{B100F166-BE7E-F145-37EC-FBCAE0752168}"/>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948197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no Su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29540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1902758"/>
            <a:ext cx="5508577"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194" y="129540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1902758"/>
            <a:ext cx="5535706"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CC6DD2F-92FE-BB18-3D5C-06F61D5DE671}"/>
              </a:ext>
            </a:extLst>
          </p:cNvPr>
          <p:cNvSpPr>
            <a:spLocks noGrp="1"/>
          </p:cNvSpPr>
          <p:nvPr>
            <p:ph type="dt" sz="half" idx="10"/>
          </p:nvPr>
        </p:nvSpPr>
        <p:spPr/>
        <p:txBody>
          <a:bodyPr/>
          <a:lstStyle/>
          <a:p>
            <a:fld id="{57044962-F644-424D-87AE-675695B1CAB3}" type="datetime2">
              <a:rPr lang="en-US" smtClean="0"/>
              <a:t>Tuesday, August 20, 2024</a:t>
            </a:fld>
            <a:endParaRPr lang="en-US"/>
          </a:p>
        </p:txBody>
      </p:sp>
      <p:sp>
        <p:nvSpPr>
          <p:cNvPr id="11" name="Footer Placeholder 10">
            <a:extLst>
              <a:ext uri="{FF2B5EF4-FFF2-40B4-BE49-F238E27FC236}">
                <a16:creationId xmlns:a16="http://schemas.microsoft.com/office/drawing/2014/main" id="{F23E33F1-B5B5-2D25-4D2B-090109DC87AD}"/>
              </a:ext>
            </a:extLst>
          </p:cNvPr>
          <p:cNvSpPr>
            <a:spLocks noGrp="1"/>
          </p:cNvSpPr>
          <p:nvPr>
            <p:ph type="ftr" sz="quarter" idx="11"/>
          </p:nvPr>
        </p:nvSpPr>
        <p:spPr>
          <a:xfrm>
            <a:off x="423599" y="6580747"/>
            <a:ext cx="7836061" cy="206754"/>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3EC4A2FD-C521-5EA1-785F-8BF3783409F3}"/>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60211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A1D4FA-9291-4979-AF04-FE853D5C5124}"/>
              </a:ext>
            </a:extLst>
          </p:cNvPr>
          <p:cNvSpPr/>
          <p:nvPr/>
        </p:nvSpPr>
        <p:spPr bwMode="white">
          <a:xfrm>
            <a:off x="0" y="1596820"/>
            <a:ext cx="5109882" cy="447506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898240"/>
            <a:ext cx="4352925" cy="3872229"/>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hasCustomPrompt="1"/>
          </p:nvPr>
        </p:nvSpPr>
        <p:spPr>
          <a:xfrm>
            <a:off x="5620870" y="1596820"/>
            <a:ext cx="6152030" cy="446108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a:t>Insert text or any kind of other element, such as a picture, table or chart.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3485F59D-40D8-4767-8940-F1DF0150EC23}"/>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AA546B65-E765-CA9F-B16A-5BCAC081F300}"/>
              </a:ext>
            </a:extLst>
          </p:cNvPr>
          <p:cNvSpPr>
            <a:spLocks noGrp="1"/>
          </p:cNvSpPr>
          <p:nvPr>
            <p:ph type="dt" sz="half" idx="15"/>
          </p:nvPr>
        </p:nvSpPr>
        <p:spPr/>
        <p:txBody>
          <a:bodyPr/>
          <a:lstStyle/>
          <a:p>
            <a:fld id="{1FEC1A30-6C09-4276-86F6-74D990EEA13B}" type="datetime2">
              <a:rPr lang="en-US" smtClean="0"/>
              <a:t>Tuesday, August 20, 2024</a:t>
            </a:fld>
            <a:endParaRPr lang="en-US"/>
          </a:p>
        </p:txBody>
      </p:sp>
      <p:sp>
        <p:nvSpPr>
          <p:cNvPr id="9" name="Footer Placeholder 8">
            <a:extLst>
              <a:ext uri="{FF2B5EF4-FFF2-40B4-BE49-F238E27FC236}">
                <a16:creationId xmlns:a16="http://schemas.microsoft.com/office/drawing/2014/main" id="{632E073F-952A-F8C9-125C-7836555594C9}"/>
              </a:ext>
            </a:extLst>
          </p:cNvPr>
          <p:cNvSpPr>
            <a:spLocks noGrp="1"/>
          </p:cNvSpPr>
          <p:nvPr>
            <p:ph type="ftr" sz="quarter" idx="16"/>
          </p:nvPr>
        </p:nvSpPr>
        <p:spPr>
          <a:xfrm>
            <a:off x="423599" y="6580747"/>
            <a:ext cx="7836061" cy="206754"/>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88F5A7F4-851C-74BD-1D44-15D134CC5C62}"/>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082532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no Su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E6959-AAC3-47D0-82D6-BF247CF07102}"/>
              </a:ext>
            </a:extLst>
          </p:cNvPr>
          <p:cNvSpPr/>
          <p:nvPr/>
        </p:nvSpPr>
        <p:spPr bwMode="white">
          <a:xfrm>
            <a:off x="0" y="1295400"/>
            <a:ext cx="5109882" cy="47625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582831"/>
            <a:ext cx="4352925" cy="41876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hasCustomPrompt="1"/>
          </p:nvPr>
        </p:nvSpPr>
        <p:spPr>
          <a:xfrm>
            <a:off x="5620870" y="1295400"/>
            <a:ext cx="6152029" cy="476250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a:t>Insert text or any kind of other element, such as a picture, table or chart.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4AC3C1DB-08B6-85EE-CD7C-A58E34E3D154}"/>
              </a:ext>
            </a:extLst>
          </p:cNvPr>
          <p:cNvSpPr>
            <a:spLocks noGrp="1"/>
          </p:cNvSpPr>
          <p:nvPr>
            <p:ph type="dt" sz="half" idx="14"/>
          </p:nvPr>
        </p:nvSpPr>
        <p:spPr/>
        <p:txBody>
          <a:bodyPr/>
          <a:lstStyle/>
          <a:p>
            <a:fld id="{93FD9602-9E27-4C79-844E-8EC4AA0A9884}" type="datetime2">
              <a:rPr lang="en-US" smtClean="0"/>
              <a:t>Tuesday, August 20, 2024</a:t>
            </a:fld>
            <a:endParaRPr lang="en-US"/>
          </a:p>
        </p:txBody>
      </p:sp>
      <p:sp>
        <p:nvSpPr>
          <p:cNvPr id="9" name="Footer Placeholder 8">
            <a:extLst>
              <a:ext uri="{FF2B5EF4-FFF2-40B4-BE49-F238E27FC236}">
                <a16:creationId xmlns:a16="http://schemas.microsoft.com/office/drawing/2014/main" id="{593FE8FA-74ED-C5CC-6FAD-A9F9BAD3DA8F}"/>
              </a:ext>
            </a:extLst>
          </p:cNvPr>
          <p:cNvSpPr>
            <a:spLocks noGrp="1"/>
          </p:cNvSpPr>
          <p:nvPr>
            <p:ph type="ftr" sz="quarter" idx="15"/>
          </p:nvPr>
        </p:nvSpPr>
        <p:spPr>
          <a:xfrm>
            <a:off x="423599" y="6580747"/>
            <a:ext cx="7836061" cy="206754"/>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D5DF5361-E9C3-B35D-EE3B-E537F80EB537}"/>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45082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ig Statement">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C6BF17B-4DF6-4A6A-AD80-EE33BFEEF0C3}"/>
              </a:ext>
            </a:extLst>
          </p:cNvPr>
          <p:cNvSpPr>
            <a:spLocks noGrp="1" noRot="1" noMove="1" noResize="1" noEditPoints="1" noAdjustHandles="1" noChangeArrowheads="1" noChangeShapeType="1"/>
          </p:cNvSpPr>
          <p:nvPr/>
        </p:nvSpPr>
        <p:spPr bwMode="ltGray">
          <a:xfrm>
            <a:off x="2241"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796A4681-C141-4F67-8DB3-F677E17AB8CA}"/>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2">
            <a:extLst>
              <a:ext uri="{FF2B5EF4-FFF2-40B4-BE49-F238E27FC236}">
                <a16:creationId xmlns:a16="http://schemas.microsoft.com/office/drawing/2014/main" id="{103BFB46-73DB-4CBE-A6A6-CE32933ED181}"/>
              </a:ext>
            </a:extLst>
          </p:cNvPr>
          <p:cNvSpPr>
            <a:spLocks noGrp="1" noRot="1" noMove="1" noResize="1" noEditPoints="1" noAdjustHandles="1" noChangeArrowheads="1" noChangeShapeType="1"/>
          </p:cNvSpPr>
          <p:nvPr/>
        </p:nvSpPr>
        <p:spPr bwMode="ltGray">
          <a:xfrm>
            <a:off x="0" y="1019521"/>
            <a:ext cx="6858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3">
            <a:extLst>
              <a:ext uri="{FF2B5EF4-FFF2-40B4-BE49-F238E27FC236}">
                <a16:creationId xmlns:a16="http://schemas.microsoft.com/office/drawing/2014/main" id="{043822E7-0AB3-41B7-AAF6-0DEB736E63B7}"/>
              </a:ext>
            </a:extLst>
          </p:cNvPr>
          <p:cNvSpPr>
            <a:spLocks noGrp="1" noRot="1" noMove="1" noResize="1" noEditPoints="1" noAdjustHandles="1" noChangeArrowheads="1" noChangeShapeType="1"/>
          </p:cNvSpPr>
          <p:nvPr/>
        </p:nvSpPr>
        <p:spPr bwMode="ltGray">
          <a:xfrm>
            <a:off x="9448800" y="1019521"/>
            <a:ext cx="27432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0">
            <a:extLst>
              <a:ext uri="{FF2B5EF4-FFF2-40B4-BE49-F238E27FC236}">
                <a16:creationId xmlns:a16="http://schemas.microsoft.com/office/drawing/2014/main" id="{E8259BC4-4B80-48B9-8252-990C75E9BF2C}"/>
              </a:ext>
            </a:extLst>
          </p:cNvPr>
          <p:cNvSpPr>
            <a:spLocks noGrp="1"/>
          </p:cNvSpPr>
          <p:nvPr>
            <p:ph type="body" sz="quarter" idx="13"/>
          </p:nvPr>
        </p:nvSpPr>
        <p:spPr bwMode="auto">
          <a:xfrm>
            <a:off x="1181100" y="1019521"/>
            <a:ext cx="7772400" cy="1266479"/>
          </a:xfrm>
        </p:spPr>
        <p:txBody>
          <a:bodyPr anchor="b">
            <a:normAutofit/>
          </a:bodyPr>
          <a:lstStyle>
            <a:lvl1pPr marL="0" indent="0">
              <a:lnSpc>
                <a:spcPct val="100000"/>
              </a:lnSpc>
              <a:spcBef>
                <a:spcPts val="600"/>
              </a:spcBef>
              <a:spcAft>
                <a:spcPts val="600"/>
              </a:spcAft>
              <a:buFontTx/>
              <a:buNone/>
              <a:defRPr sz="3000" b="1">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12" name="Text Placeholder 10">
            <a:extLst>
              <a:ext uri="{FF2B5EF4-FFF2-40B4-BE49-F238E27FC236}">
                <a16:creationId xmlns:a16="http://schemas.microsoft.com/office/drawing/2014/main" id="{790B648B-A9AD-48FD-80B9-8FA851D4CA20}"/>
              </a:ext>
            </a:extLst>
          </p:cNvPr>
          <p:cNvSpPr>
            <a:spLocks noGrp="1"/>
          </p:cNvSpPr>
          <p:nvPr>
            <p:ph type="body" sz="quarter" idx="14"/>
          </p:nvPr>
        </p:nvSpPr>
        <p:spPr bwMode="auto">
          <a:xfrm>
            <a:off x="1181100" y="2590800"/>
            <a:ext cx="7772400" cy="3247679"/>
          </a:xfrm>
        </p:spPr>
        <p:txBody>
          <a:bodyPr anchor="t">
            <a:normAutofit/>
          </a:bodyPr>
          <a:lstStyle>
            <a:lvl1pPr marL="0" indent="0">
              <a:lnSpc>
                <a:spcPct val="90000"/>
              </a:lnSpc>
              <a:spcBef>
                <a:spcPts val="0"/>
              </a:spcBef>
              <a:spcAft>
                <a:spcPts val="1800"/>
              </a:spcAft>
              <a:buFontTx/>
              <a:buNone/>
              <a:defRPr sz="2400" b="0">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C398026C-F053-2006-8F58-EC958BD75B05}"/>
              </a:ext>
            </a:extLst>
          </p:cNvPr>
          <p:cNvSpPr>
            <a:spLocks noGrp="1"/>
          </p:cNvSpPr>
          <p:nvPr>
            <p:ph type="dt" sz="half" idx="15"/>
          </p:nvPr>
        </p:nvSpPr>
        <p:spPr/>
        <p:txBody>
          <a:bodyPr/>
          <a:lstStyle/>
          <a:p>
            <a:fld id="{2FE08FCE-6A22-4FB7-B52F-026C5FFCC750}" type="datetime2">
              <a:rPr lang="en-US" smtClean="0"/>
              <a:t>Tuesday, August 20, 2024</a:t>
            </a:fld>
            <a:endParaRPr lang="en-US"/>
          </a:p>
        </p:txBody>
      </p:sp>
      <p:sp>
        <p:nvSpPr>
          <p:cNvPr id="4" name="Footer Placeholder 3">
            <a:extLst>
              <a:ext uri="{FF2B5EF4-FFF2-40B4-BE49-F238E27FC236}">
                <a16:creationId xmlns:a16="http://schemas.microsoft.com/office/drawing/2014/main" id="{7B874417-6CD8-06A1-A689-530828421C29}"/>
              </a:ext>
            </a:extLst>
          </p:cNvPr>
          <p:cNvSpPr>
            <a:spLocks noGrp="1"/>
          </p:cNvSpPr>
          <p:nvPr>
            <p:ph type="ftr" sz="quarter" idx="16"/>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8F1236F-E273-9AAA-636C-0CE485B320E9}"/>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36682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78CC42A-6FC7-42D7-AFCD-868577458FAD}"/>
              </a:ext>
            </a:extLst>
          </p:cNvPr>
          <p:cNvSpPr>
            <a:spLocks noGrp="1" noRot="1" noMove="1" noResize="1" noEditPoints="1" noAdjustHandles="1" noChangeArrowheads="1" noChangeShapeType="1"/>
          </p:cNvSpPr>
          <p:nvPr/>
        </p:nvSpPr>
        <p:spPr bwMode="ltGray">
          <a:xfrm>
            <a:off x="-1" y="1596820"/>
            <a:ext cx="12192001" cy="44750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9" name="Rectangle 2">
            <a:extLst>
              <a:ext uri="{FF2B5EF4-FFF2-40B4-BE49-F238E27FC236}">
                <a16:creationId xmlns:a16="http://schemas.microsoft.com/office/drawing/2014/main" id="{96D29BB4-2609-4AB9-9508-DBA7A3676966}"/>
              </a:ext>
            </a:extLst>
          </p:cNvPr>
          <p:cNvSpPr>
            <a:spLocks noGrp="1" noRot="1" noMove="1" noResize="1" noEditPoints="1" noAdjustHandles="1" noChangeArrowheads="1" noChangeShapeType="1"/>
          </p:cNvSpPr>
          <p:nvPr/>
        </p:nvSpPr>
        <p:spPr bwMode="gray">
          <a:xfrm>
            <a:off x="0" y="1596820"/>
            <a:ext cx="76200" cy="4461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0">
            <a:extLst>
              <a:ext uri="{FF2B5EF4-FFF2-40B4-BE49-F238E27FC236}">
                <a16:creationId xmlns:a16="http://schemas.microsoft.com/office/drawing/2014/main" id="{D9AD190F-89D8-4CC7-9127-6BDF7B40D13C}"/>
              </a:ext>
            </a:extLst>
          </p:cNvPr>
          <p:cNvSpPr>
            <a:spLocks noGrp="1"/>
          </p:cNvSpPr>
          <p:nvPr>
            <p:ph type="body" sz="quarter" idx="13"/>
          </p:nvPr>
        </p:nvSpPr>
        <p:spPr>
          <a:xfrm>
            <a:off x="419100" y="1898240"/>
            <a:ext cx="4717676" cy="38722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noChangeAspect="1"/>
          </p:cNvSpPr>
          <p:nvPr>
            <p:ph type="pic" idx="1"/>
          </p:nvPr>
        </p:nvSpPr>
        <p:spPr>
          <a:xfrm>
            <a:off x="5721725" y="1898240"/>
            <a:ext cx="6051175" cy="3872230"/>
          </a:xfr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8D3A24C5-3432-4A15-ACF4-891C00619FE5}"/>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BAB77C8F-5DB3-4216-9A28-7FA402C028F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32FDF77C-C4DD-C27A-5577-7027E258ABBA}"/>
              </a:ext>
            </a:extLst>
          </p:cNvPr>
          <p:cNvSpPr>
            <a:spLocks noGrp="1"/>
          </p:cNvSpPr>
          <p:nvPr>
            <p:ph type="dt" sz="half" idx="15"/>
          </p:nvPr>
        </p:nvSpPr>
        <p:spPr/>
        <p:txBody>
          <a:bodyPr/>
          <a:lstStyle/>
          <a:p>
            <a:fld id="{D6864723-290F-4EAA-B290-C1927AAF6F59}" type="datetime2">
              <a:rPr lang="en-US" smtClean="0"/>
              <a:t>Tuesday, August 20, 2024</a:t>
            </a:fld>
            <a:endParaRPr lang="en-US"/>
          </a:p>
        </p:txBody>
      </p:sp>
      <p:sp>
        <p:nvSpPr>
          <p:cNvPr id="12" name="Footer Placeholder 11">
            <a:extLst>
              <a:ext uri="{FF2B5EF4-FFF2-40B4-BE49-F238E27FC236}">
                <a16:creationId xmlns:a16="http://schemas.microsoft.com/office/drawing/2014/main" id="{06286BB8-ED4B-362A-C335-ECFB82C979C3}"/>
              </a:ext>
            </a:extLst>
          </p:cNvPr>
          <p:cNvSpPr>
            <a:spLocks noGrp="1"/>
          </p:cNvSpPr>
          <p:nvPr>
            <p:ph type="ftr" sz="quarter" idx="16"/>
          </p:nvPr>
        </p:nvSpPr>
        <p:spPr>
          <a:xfrm>
            <a:off x="423599" y="6580747"/>
            <a:ext cx="7836061" cy="206754"/>
          </a:xfrm>
          <a:prstGeom prst="rect">
            <a:avLst/>
          </a:prstGeom>
        </p:spPr>
        <p:txBody>
          <a:bodyPr/>
          <a:lstStyle/>
          <a:p>
            <a:endParaRPr lang="en-US"/>
          </a:p>
        </p:txBody>
      </p:sp>
      <p:sp>
        <p:nvSpPr>
          <p:cNvPr id="13" name="Slide Number Placeholder 12">
            <a:extLst>
              <a:ext uri="{FF2B5EF4-FFF2-40B4-BE49-F238E27FC236}">
                <a16:creationId xmlns:a16="http://schemas.microsoft.com/office/drawing/2014/main" id="{1E20AF87-E274-2F5B-5AB7-0584EEFBA014}"/>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46943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EA40959E-6DD3-4D20-A9A5-DED95586E122}"/>
              </a:ext>
            </a:extLst>
          </p:cNvPr>
          <p:cNvSpPr>
            <a:spLocks noGrp="1" noRot="1" noMove="1" noResize="1" noEditPoints="1" noAdjustHandles="1" noChangeArrowheads="1" noChangeShapeType="1"/>
          </p:cNvSpPr>
          <p:nvPr/>
        </p:nvSpPr>
        <p:spPr bwMode="ltGray">
          <a:xfrm>
            <a:off x="0" y="0"/>
            <a:ext cx="8705088" cy="6857998"/>
          </a:xfrm>
          <a:prstGeom prst="rect">
            <a:avLst/>
          </a:prstGeom>
          <a:gradFill flip="none" rotWithShape="1">
            <a:gsLst>
              <a:gs pos="60000">
                <a:srgbClr val="13294B"/>
              </a:gs>
              <a:gs pos="0">
                <a:srgbClr val="13294B">
                  <a:alpha val="0"/>
                </a:srgbClr>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b">
            <a:normAutofit/>
          </a:bodyPr>
          <a:lstStyle/>
          <a:p>
            <a:pPr lvl="0" indent="0" algn="ctr">
              <a:lnSpc>
                <a:spcPct val="90000"/>
              </a:lnSpc>
              <a:spcBef>
                <a:spcPts val="1000"/>
              </a:spcBef>
              <a:buFont typeface="Arial" panose="020B0604020202020204" pitchFamily="34" charset="0"/>
              <a:buNone/>
            </a:pPr>
            <a:endParaRPr lang="en-US" sz="800">
              <a:solidFill>
                <a:schemeClr val="tx2"/>
              </a:solidFill>
            </a:endParaRPr>
          </a:p>
        </p:txBody>
      </p:sp>
      <p:pic>
        <p:nvPicPr>
          <p:cNvPr id="26" name="Logo">
            <a:extLst>
              <a:ext uri="{FF2B5EF4-FFF2-40B4-BE49-F238E27FC236}">
                <a16:creationId xmlns:a16="http://schemas.microsoft.com/office/drawing/2014/main" id="{2CD8E100-24FD-4342-8959-3BCB6B0BC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8" name="Straight Connector">
            <a:extLst>
              <a:ext uri="{FF2B5EF4-FFF2-40B4-BE49-F238E27FC236}">
                <a16:creationId xmlns:a16="http://schemas.microsoft.com/office/drawing/2014/main" id="{24C06F45-0296-668B-60B5-6193673C830C}"/>
              </a:ext>
            </a:extLst>
          </p:cNvPr>
          <p:cNvCxnSpPr>
            <a:cxnSpLocks/>
          </p:cNvCxnSpPr>
          <p:nvPr userDrawn="1"/>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Date Placeholder">
            <a:extLst>
              <a:ext uri="{FF2B5EF4-FFF2-40B4-BE49-F238E27FC236}">
                <a16:creationId xmlns:a16="http://schemas.microsoft.com/office/drawing/2014/main" id="{B7CE7FC9-8FFA-4815-971E-2A2D29E99BF6}"/>
              </a:ext>
            </a:extLst>
          </p:cNvPr>
          <p:cNvSpPr>
            <a:spLocks noGrp="1"/>
          </p:cNvSpPr>
          <p:nvPr>
            <p:ph type="dt" sz="half" idx="11"/>
          </p:nvPr>
        </p:nvSpPr>
        <p:spPr bwMode="auto">
          <a:xfrm>
            <a:off x="419099" y="5418590"/>
            <a:ext cx="3319272" cy="206754"/>
          </a:xfrm>
        </p:spPr>
        <p:txBody>
          <a:bodyPr/>
          <a:lstStyle>
            <a:lvl1pPr algn="l">
              <a:defRPr sz="1000">
                <a:solidFill>
                  <a:schemeClr val="bg1"/>
                </a:solidFill>
              </a:defRPr>
            </a:lvl1pPr>
          </a:lstStyle>
          <a:p>
            <a:fld id="{8EB24BA4-E8DA-499B-95A6-3ECB097DE034}" type="datetime2">
              <a:rPr lang="en-US" smtClean="0"/>
              <a:t>Tuesday, August 20, 2024</a:t>
            </a:fld>
            <a:endParaRPr lang="en-US"/>
          </a:p>
        </p:txBody>
      </p:sp>
      <p:sp>
        <p:nvSpPr>
          <p:cNvPr id="22" name="Subtitle">
            <a:extLst>
              <a:ext uri="{FF2B5EF4-FFF2-40B4-BE49-F238E27FC236}">
                <a16:creationId xmlns:a16="http://schemas.microsoft.com/office/drawing/2014/main" id="{1E4913D9-1337-4CB1-8206-E3DD61696BEC}"/>
              </a:ext>
            </a:extLst>
          </p:cNvPr>
          <p:cNvSpPr>
            <a:spLocks noGrp="1"/>
          </p:cNvSpPr>
          <p:nvPr>
            <p:ph type="body" sz="quarter" idx="10" hasCustomPrompt="1"/>
          </p:nvPr>
        </p:nvSpPr>
        <p:spPr bwMode="auto">
          <a:xfrm>
            <a:off x="419100" y="4956175"/>
            <a:ext cx="7232650" cy="414338"/>
          </a:xfrm>
        </p:spPr>
        <p:txBody>
          <a:bodyPr>
            <a:noAutofit/>
          </a:bodyPr>
          <a:lstStyle>
            <a:lvl1pPr marL="0" indent="0">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a:t>Click to edit Master subtitle style</a:t>
            </a:r>
          </a:p>
        </p:txBody>
      </p:sp>
      <p:sp>
        <p:nvSpPr>
          <p:cNvPr id="2" name="Title">
            <a:extLst>
              <a:ext uri="{FF2B5EF4-FFF2-40B4-BE49-F238E27FC236}">
                <a16:creationId xmlns:a16="http://schemas.microsoft.com/office/drawing/2014/main" id="{F171CE92-F764-4467-8197-21F5BF31E288}"/>
              </a:ext>
            </a:extLst>
          </p:cNvPr>
          <p:cNvSpPr>
            <a:spLocks noGrp="1"/>
          </p:cNvSpPr>
          <p:nvPr>
            <p:ph type="title"/>
          </p:nvPr>
        </p:nvSpPr>
        <p:spPr bwMode="auto">
          <a:xfrm>
            <a:off x="419101" y="2335548"/>
            <a:ext cx="7232274" cy="2387600"/>
          </a:xfrm>
        </p:spPr>
        <p:txBody>
          <a:bodyPr anchor="b">
            <a:noAutofit/>
          </a:bodyPr>
          <a:lstStyle>
            <a:lvl1pP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20963861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st - 2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C0DBB3C2-4066-4954-87B0-4544BEAEBEEA}"/>
              </a:ext>
            </a:extLst>
          </p:cNvPr>
          <p:cNvSpPr/>
          <p:nvPr/>
        </p:nvSpPr>
        <p:spPr>
          <a:xfrm>
            <a:off x="7295938"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2B0E889C-C111-4707-BAC0-DAD747AA3BC6}"/>
              </a:ext>
            </a:extLst>
          </p:cNvPr>
          <p:cNvSpPr/>
          <p:nvPr/>
        </p:nvSpPr>
        <p:spPr>
          <a:xfrm>
            <a:off x="306637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Oval 26">
            <a:extLst>
              <a:ext uri="{FF2B5EF4-FFF2-40B4-BE49-F238E27FC236}">
                <a16:creationId xmlns:a16="http://schemas.microsoft.com/office/drawing/2014/main" id="{D665EFD5-65DB-4DE1-8B94-6100B6CD2E11}"/>
              </a:ext>
            </a:extLst>
          </p:cNvPr>
          <p:cNvSpPr/>
          <p:nvPr/>
        </p:nvSpPr>
        <p:spPr bwMode="ltGray">
          <a:xfrm>
            <a:off x="720225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2972688"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2323634"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4A926C3A-4658-4BE7-B1A8-4A6030F4E2DF}"/>
              </a:ext>
            </a:extLst>
          </p:cNvPr>
          <p:cNvSpPr>
            <a:spLocks noGrp="1"/>
          </p:cNvSpPr>
          <p:nvPr>
            <p:ph type="body" sz="quarter" idx="14"/>
          </p:nvPr>
        </p:nvSpPr>
        <p:spPr>
          <a:xfrm>
            <a:off x="6553200"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329200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Content Placeholder 23">
            <a:extLst>
              <a:ext uri="{FF2B5EF4-FFF2-40B4-BE49-F238E27FC236}">
                <a16:creationId xmlns:a16="http://schemas.microsoft.com/office/drawing/2014/main" id="{56C6DFF4-A106-4BEC-9E52-F7697C19133E}"/>
              </a:ext>
            </a:extLst>
          </p:cNvPr>
          <p:cNvSpPr>
            <a:spLocks noGrp="1"/>
          </p:cNvSpPr>
          <p:nvPr>
            <p:ph sz="quarter" idx="16" hasCustomPrompt="1"/>
          </p:nvPr>
        </p:nvSpPr>
        <p:spPr bwMode="auto">
          <a:xfrm>
            <a:off x="752204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4" name="Text Placeholder 8">
            <a:extLst>
              <a:ext uri="{FF2B5EF4-FFF2-40B4-BE49-F238E27FC236}">
                <a16:creationId xmlns:a16="http://schemas.microsoft.com/office/drawing/2014/main" id="{E7FF4035-DBB3-4D5D-0900-A43B8A4AF58D}"/>
              </a:ext>
            </a:extLst>
          </p:cNvPr>
          <p:cNvSpPr>
            <a:spLocks noGrp="1"/>
          </p:cNvSpPr>
          <p:nvPr>
            <p:ph type="body" sz="quarter" idx="17"/>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E7671BC9-A75A-8245-6223-143DFA96637C}"/>
              </a:ext>
            </a:extLst>
          </p:cNvPr>
          <p:cNvSpPr>
            <a:spLocks noGrp="1"/>
          </p:cNvSpPr>
          <p:nvPr>
            <p:ph type="dt" sz="half" idx="18"/>
          </p:nvPr>
        </p:nvSpPr>
        <p:spPr/>
        <p:txBody>
          <a:bodyPr/>
          <a:lstStyle/>
          <a:p>
            <a:fld id="{4FFBA332-0E7E-4A98-A459-A32E05A7B733}" type="datetime2">
              <a:rPr lang="en-US" smtClean="0"/>
              <a:t>Tuesday, August 20, 2024</a:t>
            </a:fld>
            <a:endParaRPr lang="en-US"/>
          </a:p>
        </p:txBody>
      </p:sp>
      <p:sp>
        <p:nvSpPr>
          <p:cNvPr id="4" name="Footer Placeholder 3">
            <a:extLst>
              <a:ext uri="{FF2B5EF4-FFF2-40B4-BE49-F238E27FC236}">
                <a16:creationId xmlns:a16="http://schemas.microsoft.com/office/drawing/2014/main" id="{1033172E-E4AD-A63B-D409-6CB335B60A92}"/>
              </a:ext>
            </a:extLst>
          </p:cNvPr>
          <p:cNvSpPr>
            <a:spLocks noGrp="1"/>
          </p:cNvSpPr>
          <p:nvPr>
            <p:ph type="ftr" sz="quarter" idx="19"/>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532128-209D-07FD-5AA4-8D14A91A9D61}"/>
              </a:ext>
            </a:extLst>
          </p:cNvPr>
          <p:cNvSpPr>
            <a:spLocks noGrp="1"/>
          </p:cNvSpPr>
          <p:nvPr>
            <p:ph type="sldNum" sz="quarter" idx="20"/>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423626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st - 3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1CE37A6-6278-4D60-8B61-C9201405397F}"/>
              </a:ext>
            </a:extLst>
          </p:cNvPr>
          <p:cNvSpPr/>
          <p:nvPr/>
        </p:nvSpPr>
        <p:spPr>
          <a:xfrm>
            <a:off x="5169699"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Oval 31">
            <a:extLst>
              <a:ext uri="{FF2B5EF4-FFF2-40B4-BE49-F238E27FC236}">
                <a16:creationId xmlns:a16="http://schemas.microsoft.com/office/drawing/2014/main" id="{C292F11A-3F21-43CA-84BC-B73CC2287235}"/>
              </a:ext>
            </a:extLst>
          </p:cNvPr>
          <p:cNvSpPr/>
          <p:nvPr/>
        </p:nvSpPr>
        <p:spPr>
          <a:xfrm>
            <a:off x="886899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84F27D75-866F-46BB-AB78-1B4BF2DA5DD5}"/>
              </a:ext>
            </a:extLst>
          </p:cNvPr>
          <p:cNvSpPr/>
          <p:nvPr/>
        </p:nvSpPr>
        <p:spPr>
          <a:xfrm>
            <a:off x="1470405"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138817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739123"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707498"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8" name="Oval 17">
            <a:extLst>
              <a:ext uri="{FF2B5EF4-FFF2-40B4-BE49-F238E27FC236}">
                <a16:creationId xmlns:a16="http://schemas.microsoft.com/office/drawing/2014/main" id="{161BF37F-DBCB-478A-B610-9DDFF85BBAD9}"/>
              </a:ext>
            </a:extLst>
          </p:cNvPr>
          <p:cNvSpPr/>
          <p:nvPr/>
        </p:nvSpPr>
        <p:spPr bwMode="ltGray">
          <a:xfrm>
            <a:off x="5087471"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A83F265C-B8EB-4FB2-8495-7A96EBC5A7DC}"/>
              </a:ext>
            </a:extLst>
          </p:cNvPr>
          <p:cNvSpPr>
            <a:spLocks noGrp="1"/>
          </p:cNvSpPr>
          <p:nvPr>
            <p:ph type="body" sz="quarter" idx="16"/>
          </p:nvPr>
        </p:nvSpPr>
        <p:spPr>
          <a:xfrm>
            <a:off x="4438417"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F872161-8F5E-4E3C-B6D6-61C82864BD81}"/>
              </a:ext>
            </a:extLst>
          </p:cNvPr>
          <p:cNvSpPr>
            <a:spLocks noGrp="1"/>
          </p:cNvSpPr>
          <p:nvPr>
            <p:ph sz="quarter" idx="17" hasCustomPrompt="1"/>
          </p:nvPr>
        </p:nvSpPr>
        <p:spPr bwMode="auto">
          <a:xfrm>
            <a:off x="540679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1" name="Oval 20">
            <a:extLst>
              <a:ext uri="{FF2B5EF4-FFF2-40B4-BE49-F238E27FC236}">
                <a16:creationId xmlns:a16="http://schemas.microsoft.com/office/drawing/2014/main" id="{D5FC2F1D-89B2-432F-96C3-49BA786A8217}"/>
              </a:ext>
            </a:extLst>
          </p:cNvPr>
          <p:cNvSpPr/>
          <p:nvPr/>
        </p:nvSpPr>
        <p:spPr bwMode="ltGray">
          <a:xfrm>
            <a:off x="878676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F1C85244-E38C-4C62-8744-2B3F596DBC8A}"/>
              </a:ext>
            </a:extLst>
          </p:cNvPr>
          <p:cNvSpPr>
            <a:spLocks noGrp="1"/>
          </p:cNvSpPr>
          <p:nvPr>
            <p:ph type="body" sz="quarter" idx="18"/>
          </p:nvPr>
        </p:nvSpPr>
        <p:spPr>
          <a:xfrm>
            <a:off x="8137711"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4A55A338-65EE-4D1E-AFF3-739D37D22DBA}"/>
              </a:ext>
            </a:extLst>
          </p:cNvPr>
          <p:cNvSpPr>
            <a:spLocks noGrp="1"/>
          </p:cNvSpPr>
          <p:nvPr>
            <p:ph sz="quarter" idx="19" hasCustomPrompt="1"/>
          </p:nvPr>
        </p:nvSpPr>
        <p:spPr bwMode="auto">
          <a:xfrm>
            <a:off x="9106086"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Text Placeholder 8">
            <a:extLst>
              <a:ext uri="{FF2B5EF4-FFF2-40B4-BE49-F238E27FC236}">
                <a16:creationId xmlns:a16="http://schemas.microsoft.com/office/drawing/2014/main" id="{3304B72B-A6F2-8D2D-DBAA-301DD22D72D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7FDC1477-8916-BA65-0988-DC3B127ACB12}"/>
              </a:ext>
            </a:extLst>
          </p:cNvPr>
          <p:cNvSpPr>
            <a:spLocks noGrp="1"/>
          </p:cNvSpPr>
          <p:nvPr>
            <p:ph type="dt" sz="half" idx="20"/>
          </p:nvPr>
        </p:nvSpPr>
        <p:spPr/>
        <p:txBody>
          <a:bodyPr/>
          <a:lstStyle/>
          <a:p>
            <a:fld id="{FE589345-D3EF-4AE5-BDB9-48A5C0611FE1}" type="datetime2">
              <a:rPr lang="en-US" smtClean="0"/>
              <a:t>Tuesday, August 20, 2024</a:t>
            </a:fld>
            <a:endParaRPr lang="en-US"/>
          </a:p>
        </p:txBody>
      </p:sp>
      <p:sp>
        <p:nvSpPr>
          <p:cNvPr id="4" name="Footer Placeholder 3">
            <a:extLst>
              <a:ext uri="{FF2B5EF4-FFF2-40B4-BE49-F238E27FC236}">
                <a16:creationId xmlns:a16="http://schemas.microsoft.com/office/drawing/2014/main" id="{0A3E8084-A2F5-2A9B-C4B1-970EC31D1742}"/>
              </a:ext>
            </a:extLst>
          </p:cNvPr>
          <p:cNvSpPr>
            <a:spLocks noGrp="1"/>
          </p:cNvSpPr>
          <p:nvPr>
            <p:ph type="ftr" sz="quarter" idx="21"/>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227DA2A-949D-7379-C46E-1A7F732B89AE}"/>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58654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ist - 4 Items">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85ECB424-140C-48E4-8246-93904CE0A52D}"/>
              </a:ext>
            </a:extLst>
          </p:cNvPr>
          <p:cNvSpPr/>
          <p:nvPr/>
        </p:nvSpPr>
        <p:spPr>
          <a:xfrm>
            <a:off x="811500"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Oval 32">
            <a:extLst>
              <a:ext uri="{FF2B5EF4-FFF2-40B4-BE49-F238E27FC236}">
                <a16:creationId xmlns:a16="http://schemas.microsoft.com/office/drawing/2014/main" id="{E267F848-7CED-4883-AF10-B75B318FB9BD}"/>
              </a:ext>
            </a:extLst>
          </p:cNvPr>
          <p:cNvSpPr/>
          <p:nvPr/>
        </p:nvSpPr>
        <p:spPr>
          <a:xfrm>
            <a:off x="3705902"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Oval 33">
            <a:extLst>
              <a:ext uri="{FF2B5EF4-FFF2-40B4-BE49-F238E27FC236}">
                <a16:creationId xmlns:a16="http://schemas.microsoft.com/office/drawing/2014/main" id="{1DC7DBAC-F100-449B-8BB4-8BB2DD24CA05}"/>
              </a:ext>
            </a:extLst>
          </p:cNvPr>
          <p:cNvSpPr/>
          <p:nvPr/>
        </p:nvSpPr>
        <p:spPr>
          <a:xfrm>
            <a:off x="6600304"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Oval 34">
            <a:extLst>
              <a:ext uri="{FF2B5EF4-FFF2-40B4-BE49-F238E27FC236}">
                <a16:creationId xmlns:a16="http://schemas.microsoft.com/office/drawing/2014/main" id="{6D11AFB5-6CB4-4F71-B659-6987ED97EB4F}"/>
              </a:ext>
            </a:extLst>
          </p:cNvPr>
          <p:cNvSpPr/>
          <p:nvPr/>
        </p:nvSpPr>
        <p:spPr>
          <a:xfrm>
            <a:off x="9494706"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74586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06318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8" name="Oval 17">
            <a:extLst>
              <a:ext uri="{FF2B5EF4-FFF2-40B4-BE49-F238E27FC236}">
                <a16:creationId xmlns:a16="http://schemas.microsoft.com/office/drawing/2014/main" id="{16F07B9E-1EA3-4400-AE1F-2BA30617581D}"/>
              </a:ext>
            </a:extLst>
          </p:cNvPr>
          <p:cNvSpPr/>
          <p:nvPr/>
        </p:nvSpPr>
        <p:spPr bwMode="ltGray">
          <a:xfrm>
            <a:off x="3640270"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C17C5411-EBE6-4FBF-89D3-7EB522AAAC45}"/>
              </a:ext>
            </a:extLst>
          </p:cNvPr>
          <p:cNvSpPr>
            <a:spLocks noGrp="1"/>
          </p:cNvSpPr>
          <p:nvPr>
            <p:ph type="body" sz="quarter" idx="16"/>
          </p:nvPr>
        </p:nvSpPr>
        <p:spPr>
          <a:xfrm>
            <a:off x="3314250"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1E5AA74-6667-473A-9931-1A9E524322FA}"/>
              </a:ext>
            </a:extLst>
          </p:cNvPr>
          <p:cNvSpPr>
            <a:spLocks noGrp="1"/>
          </p:cNvSpPr>
          <p:nvPr>
            <p:ph sz="quarter" idx="17" hasCustomPrompt="1"/>
          </p:nvPr>
        </p:nvSpPr>
        <p:spPr bwMode="auto">
          <a:xfrm>
            <a:off x="395833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1" name="Oval 20">
            <a:extLst>
              <a:ext uri="{FF2B5EF4-FFF2-40B4-BE49-F238E27FC236}">
                <a16:creationId xmlns:a16="http://schemas.microsoft.com/office/drawing/2014/main" id="{80C879B8-5A7F-41B8-A720-C6C8ADCE6423}"/>
              </a:ext>
            </a:extLst>
          </p:cNvPr>
          <p:cNvSpPr/>
          <p:nvPr/>
        </p:nvSpPr>
        <p:spPr bwMode="ltGray">
          <a:xfrm>
            <a:off x="653467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7612C0A6-E583-4F30-A533-5FA082C86606}"/>
              </a:ext>
            </a:extLst>
          </p:cNvPr>
          <p:cNvSpPr>
            <a:spLocks noGrp="1"/>
          </p:cNvSpPr>
          <p:nvPr>
            <p:ph type="body" sz="quarter" idx="18"/>
          </p:nvPr>
        </p:nvSpPr>
        <p:spPr>
          <a:xfrm>
            <a:off x="6209399"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6B171D80-C59E-4B1F-8CFB-2EABD8E87FB5}"/>
              </a:ext>
            </a:extLst>
          </p:cNvPr>
          <p:cNvSpPr>
            <a:spLocks noGrp="1"/>
          </p:cNvSpPr>
          <p:nvPr>
            <p:ph sz="quarter" idx="19" hasCustomPrompt="1"/>
          </p:nvPr>
        </p:nvSpPr>
        <p:spPr bwMode="auto">
          <a:xfrm>
            <a:off x="6853480"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8" name="Oval 27">
            <a:extLst>
              <a:ext uri="{FF2B5EF4-FFF2-40B4-BE49-F238E27FC236}">
                <a16:creationId xmlns:a16="http://schemas.microsoft.com/office/drawing/2014/main" id="{FAD68A0C-A077-4C0B-A3D4-E8276AFAE7B2}"/>
              </a:ext>
            </a:extLst>
          </p:cNvPr>
          <p:cNvSpPr/>
          <p:nvPr/>
        </p:nvSpPr>
        <p:spPr bwMode="ltGray">
          <a:xfrm>
            <a:off x="942907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Text Placeholder 6">
            <a:extLst>
              <a:ext uri="{FF2B5EF4-FFF2-40B4-BE49-F238E27FC236}">
                <a16:creationId xmlns:a16="http://schemas.microsoft.com/office/drawing/2014/main" id="{5A984196-E2A8-4218-BA74-22E2B3D55902}"/>
              </a:ext>
            </a:extLst>
          </p:cNvPr>
          <p:cNvSpPr>
            <a:spLocks noGrp="1"/>
          </p:cNvSpPr>
          <p:nvPr>
            <p:ph type="body" sz="quarter" idx="20"/>
          </p:nvPr>
        </p:nvSpPr>
        <p:spPr>
          <a:xfrm>
            <a:off x="9104548"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3">
            <a:extLst>
              <a:ext uri="{FF2B5EF4-FFF2-40B4-BE49-F238E27FC236}">
                <a16:creationId xmlns:a16="http://schemas.microsoft.com/office/drawing/2014/main" id="{47BFA288-531F-4061-A1A5-7C3E2EFC44C5}"/>
              </a:ext>
            </a:extLst>
          </p:cNvPr>
          <p:cNvSpPr>
            <a:spLocks noGrp="1"/>
          </p:cNvSpPr>
          <p:nvPr>
            <p:ph sz="quarter" idx="21" hasCustomPrompt="1"/>
          </p:nvPr>
        </p:nvSpPr>
        <p:spPr bwMode="auto">
          <a:xfrm>
            <a:off x="974862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Text Placeholder 8">
            <a:extLst>
              <a:ext uri="{FF2B5EF4-FFF2-40B4-BE49-F238E27FC236}">
                <a16:creationId xmlns:a16="http://schemas.microsoft.com/office/drawing/2014/main" id="{627A0019-47E2-B80E-EEBB-8446DF619B19}"/>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4ABD33E4-42FD-1321-D627-964D6246410B}"/>
              </a:ext>
            </a:extLst>
          </p:cNvPr>
          <p:cNvSpPr>
            <a:spLocks noGrp="1"/>
          </p:cNvSpPr>
          <p:nvPr>
            <p:ph type="dt" sz="half" idx="22"/>
          </p:nvPr>
        </p:nvSpPr>
        <p:spPr/>
        <p:txBody>
          <a:bodyPr/>
          <a:lstStyle/>
          <a:p>
            <a:fld id="{AE4045D4-D4F5-488E-A4E0-58984317F820}" type="datetime2">
              <a:rPr lang="en-US" smtClean="0"/>
              <a:t>Tuesday, August 20, 2024</a:t>
            </a:fld>
            <a:endParaRPr lang="en-US"/>
          </a:p>
        </p:txBody>
      </p:sp>
      <p:sp>
        <p:nvSpPr>
          <p:cNvPr id="4" name="Footer Placeholder 3">
            <a:extLst>
              <a:ext uri="{FF2B5EF4-FFF2-40B4-BE49-F238E27FC236}">
                <a16:creationId xmlns:a16="http://schemas.microsoft.com/office/drawing/2014/main" id="{F8229750-B6FE-0D88-A455-12E0DC52231F}"/>
              </a:ext>
            </a:extLst>
          </p:cNvPr>
          <p:cNvSpPr>
            <a:spLocks noGrp="1"/>
          </p:cNvSpPr>
          <p:nvPr>
            <p:ph type="ftr" sz="quarter" idx="23"/>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95AB14-5C54-35A3-83AA-014175D5B0D2}"/>
              </a:ext>
            </a:extLst>
          </p:cNvPr>
          <p:cNvSpPr>
            <a:spLocks noGrp="1"/>
          </p:cNvSpPr>
          <p:nvPr>
            <p:ph type="sldNum" sz="quarter" idx="24"/>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330187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ist - 5 Item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684AD475-2E90-D08A-F84A-8057CE995793}"/>
              </a:ext>
            </a:extLst>
          </p:cNvPr>
          <p:cNvSpPr/>
          <p:nvPr/>
        </p:nvSpPr>
        <p:spPr>
          <a:xfrm>
            <a:off x="7633191"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Oval 27">
            <a:extLst>
              <a:ext uri="{FF2B5EF4-FFF2-40B4-BE49-F238E27FC236}">
                <a16:creationId xmlns:a16="http://schemas.microsoft.com/office/drawing/2014/main" id="{C058F790-6D2F-B971-1884-7C8ADAFE309A}"/>
              </a:ext>
            </a:extLst>
          </p:cNvPr>
          <p:cNvSpPr/>
          <p:nvPr/>
        </p:nvSpPr>
        <p:spPr>
          <a:xfrm>
            <a:off x="9951127"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Oval 74">
            <a:extLst>
              <a:ext uri="{FF2B5EF4-FFF2-40B4-BE49-F238E27FC236}">
                <a16:creationId xmlns:a16="http://schemas.microsoft.com/office/drawing/2014/main" id="{1DFB3745-F199-4A95-9A9A-A1E4E58B2E0C}"/>
              </a:ext>
            </a:extLst>
          </p:cNvPr>
          <p:cNvSpPr/>
          <p:nvPr/>
        </p:nvSpPr>
        <p:spPr>
          <a:xfrm>
            <a:off x="2998920"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Oval 75">
            <a:extLst>
              <a:ext uri="{FF2B5EF4-FFF2-40B4-BE49-F238E27FC236}">
                <a16:creationId xmlns:a16="http://schemas.microsoft.com/office/drawing/2014/main" id="{EA5F110C-71C1-4BD9-9DB0-D18318D7A718}"/>
              </a:ext>
            </a:extLst>
          </p:cNvPr>
          <p:cNvSpPr/>
          <p:nvPr/>
        </p:nvSpPr>
        <p:spPr>
          <a:xfrm>
            <a:off x="5315255"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4" name="Oval 73">
            <a:extLst>
              <a:ext uri="{FF2B5EF4-FFF2-40B4-BE49-F238E27FC236}">
                <a16:creationId xmlns:a16="http://schemas.microsoft.com/office/drawing/2014/main" id="{CCA180BE-4BCE-48DD-A7CA-2B95F98C4F74}"/>
              </a:ext>
            </a:extLst>
          </p:cNvPr>
          <p:cNvSpPr/>
          <p:nvPr/>
        </p:nvSpPr>
        <p:spPr>
          <a:xfrm>
            <a:off x="680984"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62506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88965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53" name="Oval 52">
            <a:extLst>
              <a:ext uri="{FF2B5EF4-FFF2-40B4-BE49-F238E27FC236}">
                <a16:creationId xmlns:a16="http://schemas.microsoft.com/office/drawing/2014/main" id="{8A494814-AE80-411C-8A50-FD91EF543E8F}"/>
              </a:ext>
            </a:extLst>
          </p:cNvPr>
          <p:cNvSpPr/>
          <p:nvPr/>
        </p:nvSpPr>
        <p:spPr bwMode="ltGray">
          <a:xfrm>
            <a:off x="5260941"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Text Placeholder 6">
            <a:extLst>
              <a:ext uri="{FF2B5EF4-FFF2-40B4-BE49-F238E27FC236}">
                <a16:creationId xmlns:a16="http://schemas.microsoft.com/office/drawing/2014/main" id="{8A1C1511-4282-47F8-B05A-F43790E01C07}"/>
              </a:ext>
            </a:extLst>
          </p:cNvPr>
          <p:cNvSpPr>
            <a:spLocks noGrp="1"/>
          </p:cNvSpPr>
          <p:nvPr>
            <p:ph type="body" sz="quarter" idx="16"/>
          </p:nvPr>
        </p:nvSpPr>
        <p:spPr>
          <a:xfrm>
            <a:off x="5054974"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Content Placeholder 23">
            <a:extLst>
              <a:ext uri="{FF2B5EF4-FFF2-40B4-BE49-F238E27FC236}">
                <a16:creationId xmlns:a16="http://schemas.microsoft.com/office/drawing/2014/main" id="{F7C62DA6-E4B5-4FF4-9CCE-2A7F283366EC}"/>
              </a:ext>
            </a:extLst>
          </p:cNvPr>
          <p:cNvSpPr>
            <a:spLocks noGrp="1"/>
          </p:cNvSpPr>
          <p:nvPr>
            <p:ph sz="quarter" idx="17" hasCustomPrompt="1"/>
          </p:nvPr>
        </p:nvSpPr>
        <p:spPr bwMode="auto">
          <a:xfrm>
            <a:off x="5525531"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59" name="Oval 58">
            <a:extLst>
              <a:ext uri="{FF2B5EF4-FFF2-40B4-BE49-F238E27FC236}">
                <a16:creationId xmlns:a16="http://schemas.microsoft.com/office/drawing/2014/main" id="{E263A0E7-3DC6-45D3-8B40-C5B7FADB3EF6}"/>
              </a:ext>
            </a:extLst>
          </p:cNvPr>
          <p:cNvSpPr/>
          <p:nvPr/>
        </p:nvSpPr>
        <p:spPr bwMode="ltGray">
          <a:xfrm>
            <a:off x="294300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6">
            <a:extLst>
              <a:ext uri="{FF2B5EF4-FFF2-40B4-BE49-F238E27FC236}">
                <a16:creationId xmlns:a16="http://schemas.microsoft.com/office/drawing/2014/main" id="{A83D79E2-E77B-4FAC-A429-9E8A181ED78B}"/>
              </a:ext>
            </a:extLst>
          </p:cNvPr>
          <p:cNvSpPr>
            <a:spLocks noGrp="1"/>
          </p:cNvSpPr>
          <p:nvPr>
            <p:ph type="body" sz="quarter" idx="18"/>
          </p:nvPr>
        </p:nvSpPr>
        <p:spPr>
          <a:xfrm>
            <a:off x="273703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Content Placeholder 23">
            <a:extLst>
              <a:ext uri="{FF2B5EF4-FFF2-40B4-BE49-F238E27FC236}">
                <a16:creationId xmlns:a16="http://schemas.microsoft.com/office/drawing/2014/main" id="{50F9707B-F42F-461E-8406-79A2739D3435}"/>
              </a:ext>
            </a:extLst>
          </p:cNvPr>
          <p:cNvSpPr>
            <a:spLocks noGrp="1"/>
          </p:cNvSpPr>
          <p:nvPr>
            <p:ph sz="quarter" idx="19" hasCustomPrompt="1"/>
          </p:nvPr>
        </p:nvSpPr>
        <p:spPr bwMode="auto">
          <a:xfrm>
            <a:off x="320759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68" name="Oval 67">
            <a:extLst>
              <a:ext uri="{FF2B5EF4-FFF2-40B4-BE49-F238E27FC236}">
                <a16:creationId xmlns:a16="http://schemas.microsoft.com/office/drawing/2014/main" id="{92FFAB4C-339C-4514-A0B2-D0000B52830F}"/>
              </a:ext>
            </a:extLst>
          </p:cNvPr>
          <p:cNvSpPr/>
          <p:nvPr/>
        </p:nvSpPr>
        <p:spPr bwMode="ltGray">
          <a:xfrm>
            <a:off x="757887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Text Placeholder 6">
            <a:extLst>
              <a:ext uri="{FF2B5EF4-FFF2-40B4-BE49-F238E27FC236}">
                <a16:creationId xmlns:a16="http://schemas.microsoft.com/office/drawing/2014/main" id="{E82431DB-5C77-4D1E-81C9-4D27B5347E9A}"/>
              </a:ext>
            </a:extLst>
          </p:cNvPr>
          <p:cNvSpPr>
            <a:spLocks noGrp="1"/>
          </p:cNvSpPr>
          <p:nvPr>
            <p:ph type="body" sz="quarter" idx="20"/>
          </p:nvPr>
        </p:nvSpPr>
        <p:spPr>
          <a:xfrm>
            <a:off x="737291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Content Placeholder 23">
            <a:extLst>
              <a:ext uri="{FF2B5EF4-FFF2-40B4-BE49-F238E27FC236}">
                <a16:creationId xmlns:a16="http://schemas.microsoft.com/office/drawing/2014/main" id="{965F9246-5B9C-40B2-A477-C76A74ECF7DA}"/>
              </a:ext>
            </a:extLst>
          </p:cNvPr>
          <p:cNvSpPr>
            <a:spLocks noGrp="1"/>
          </p:cNvSpPr>
          <p:nvPr>
            <p:ph sz="quarter" idx="21" hasCustomPrompt="1"/>
          </p:nvPr>
        </p:nvSpPr>
        <p:spPr bwMode="auto">
          <a:xfrm>
            <a:off x="784346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71" name="Oval 70">
            <a:extLst>
              <a:ext uri="{FF2B5EF4-FFF2-40B4-BE49-F238E27FC236}">
                <a16:creationId xmlns:a16="http://schemas.microsoft.com/office/drawing/2014/main" id="{97A65DAC-44D5-45D6-AE32-0568FC352BF4}"/>
              </a:ext>
            </a:extLst>
          </p:cNvPr>
          <p:cNvSpPr/>
          <p:nvPr/>
        </p:nvSpPr>
        <p:spPr bwMode="ltGray">
          <a:xfrm>
            <a:off x="989681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Text Placeholder 6">
            <a:extLst>
              <a:ext uri="{FF2B5EF4-FFF2-40B4-BE49-F238E27FC236}">
                <a16:creationId xmlns:a16="http://schemas.microsoft.com/office/drawing/2014/main" id="{DB5C6144-E5A3-4F6F-AD50-CB289C9A598A}"/>
              </a:ext>
            </a:extLst>
          </p:cNvPr>
          <p:cNvSpPr>
            <a:spLocks noGrp="1"/>
          </p:cNvSpPr>
          <p:nvPr>
            <p:ph type="body" sz="quarter" idx="22"/>
          </p:nvPr>
        </p:nvSpPr>
        <p:spPr>
          <a:xfrm>
            <a:off x="969084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 name="Content Placeholder 23">
            <a:extLst>
              <a:ext uri="{FF2B5EF4-FFF2-40B4-BE49-F238E27FC236}">
                <a16:creationId xmlns:a16="http://schemas.microsoft.com/office/drawing/2014/main" id="{680645FE-E20E-4FE3-A393-A02B8885856C}"/>
              </a:ext>
            </a:extLst>
          </p:cNvPr>
          <p:cNvSpPr>
            <a:spLocks noGrp="1"/>
          </p:cNvSpPr>
          <p:nvPr>
            <p:ph sz="quarter" idx="23" hasCustomPrompt="1"/>
          </p:nvPr>
        </p:nvSpPr>
        <p:spPr bwMode="auto">
          <a:xfrm>
            <a:off x="1016140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9" name="Text Placeholder 8">
            <a:extLst>
              <a:ext uri="{FF2B5EF4-FFF2-40B4-BE49-F238E27FC236}">
                <a16:creationId xmlns:a16="http://schemas.microsoft.com/office/drawing/2014/main" id="{DAA1AE91-0256-E66C-A5C4-1E5DD59B79B1}"/>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652D38C4-610A-899C-255A-E59A9EEAADDA}"/>
              </a:ext>
            </a:extLst>
          </p:cNvPr>
          <p:cNvSpPr>
            <a:spLocks noGrp="1"/>
          </p:cNvSpPr>
          <p:nvPr>
            <p:ph type="dt" sz="half" idx="24"/>
          </p:nvPr>
        </p:nvSpPr>
        <p:spPr/>
        <p:txBody>
          <a:bodyPr/>
          <a:lstStyle/>
          <a:p>
            <a:fld id="{9899722D-045B-49DA-BE92-E95D1134CC1E}" type="datetime2">
              <a:rPr lang="en-US" smtClean="0"/>
              <a:t>Tuesday, August 20, 2024</a:t>
            </a:fld>
            <a:endParaRPr lang="en-US"/>
          </a:p>
        </p:txBody>
      </p:sp>
      <p:sp>
        <p:nvSpPr>
          <p:cNvPr id="4" name="Footer Placeholder 3">
            <a:extLst>
              <a:ext uri="{FF2B5EF4-FFF2-40B4-BE49-F238E27FC236}">
                <a16:creationId xmlns:a16="http://schemas.microsoft.com/office/drawing/2014/main" id="{A1AD0F01-0323-4B8E-BE32-4F4AF13095F1}"/>
              </a:ext>
            </a:extLst>
          </p:cNvPr>
          <p:cNvSpPr>
            <a:spLocks noGrp="1"/>
          </p:cNvSpPr>
          <p:nvPr>
            <p:ph type="ftr" sz="quarter" idx="25"/>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C82364D-32D0-4AD6-BE2F-3E81BE6DE9A0}"/>
              </a:ext>
            </a:extLst>
          </p:cNvPr>
          <p:cNvSpPr>
            <a:spLocks noGrp="1"/>
          </p:cNvSpPr>
          <p:nvPr>
            <p:ph type="sldNum" sz="quarter" idx="2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328897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WOT">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077C2CD7-5D01-4FDE-B1FD-7C07AAC736B7}"/>
              </a:ext>
            </a:extLst>
          </p:cNvPr>
          <p:cNvSpPr/>
          <p:nvPr/>
        </p:nvSpPr>
        <p:spPr bwMode="gray">
          <a:xfrm>
            <a:off x="1129553"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F765884-4330-44CB-8AA6-EA4AA54F83FF}"/>
              </a:ext>
            </a:extLst>
          </p:cNvPr>
          <p:cNvSpPr/>
          <p:nvPr/>
        </p:nvSpPr>
        <p:spPr bwMode="gray">
          <a:xfrm>
            <a:off x="1129553"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a:extLst>
              <a:ext uri="{FF2B5EF4-FFF2-40B4-BE49-F238E27FC236}">
                <a16:creationId xmlns:a16="http://schemas.microsoft.com/office/drawing/2014/main" id="{62DD276E-170F-4D43-9664-F8DA45DBC8C3}"/>
              </a:ext>
            </a:extLst>
          </p:cNvPr>
          <p:cNvSpPr/>
          <p:nvPr/>
        </p:nvSpPr>
        <p:spPr bwMode="gray">
          <a:xfrm>
            <a:off x="6550957"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6C52F7F4-0236-417E-9BAB-EF645BA4937B}"/>
              </a:ext>
            </a:extLst>
          </p:cNvPr>
          <p:cNvSpPr/>
          <p:nvPr/>
        </p:nvSpPr>
        <p:spPr bwMode="gray">
          <a:xfrm>
            <a:off x="6550957"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32C2-E047-4E79-B2A3-5CE497BF39C4}"/>
              </a:ext>
            </a:extLst>
          </p:cNvPr>
          <p:cNvSpPr>
            <a:spLocks noGrp="1"/>
          </p:cNvSpPr>
          <p:nvPr>
            <p:ph type="title"/>
          </p:nvPr>
        </p:nvSpPr>
        <p:spPr/>
        <p:txBody>
          <a:bodyPr/>
          <a:lstStyle/>
          <a:p>
            <a:r>
              <a:rPr lang="en-US"/>
              <a:t>Click to edit Master title style</a:t>
            </a:r>
          </a:p>
        </p:txBody>
      </p:sp>
      <p:sp>
        <p:nvSpPr>
          <p:cNvPr id="6" name="Text Placeholder 6">
            <a:extLst>
              <a:ext uri="{FF2B5EF4-FFF2-40B4-BE49-F238E27FC236}">
                <a16:creationId xmlns:a16="http://schemas.microsoft.com/office/drawing/2014/main" id="{E5A85D14-A08D-470E-A39C-5D48EA86449E}"/>
              </a:ext>
            </a:extLst>
          </p:cNvPr>
          <p:cNvSpPr>
            <a:spLocks noGrp="1"/>
          </p:cNvSpPr>
          <p:nvPr>
            <p:ph type="body" sz="quarter" idx="13"/>
          </p:nvPr>
        </p:nvSpPr>
        <p:spPr>
          <a:xfrm>
            <a:off x="1129553"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4947176-2C01-4819-9137-AFA7560D62B3}"/>
              </a:ext>
            </a:extLst>
          </p:cNvPr>
          <p:cNvSpPr>
            <a:spLocks noGrp="1"/>
          </p:cNvSpPr>
          <p:nvPr>
            <p:ph type="body" sz="quarter" idx="14"/>
          </p:nvPr>
        </p:nvSpPr>
        <p:spPr>
          <a:xfrm>
            <a:off x="1129553"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027EED86-B105-43F0-A5AF-69C6D6F621D0}"/>
              </a:ext>
            </a:extLst>
          </p:cNvPr>
          <p:cNvSpPr>
            <a:spLocks noGrp="1"/>
          </p:cNvSpPr>
          <p:nvPr>
            <p:ph type="body" sz="quarter" idx="15"/>
          </p:nvPr>
        </p:nvSpPr>
        <p:spPr>
          <a:xfrm>
            <a:off x="6550957"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80C9828-E85D-41F7-8CA0-39FE4F1FD1E4}"/>
              </a:ext>
            </a:extLst>
          </p:cNvPr>
          <p:cNvSpPr>
            <a:spLocks noGrp="1"/>
          </p:cNvSpPr>
          <p:nvPr>
            <p:ph type="body" sz="quarter" idx="16"/>
          </p:nvPr>
        </p:nvSpPr>
        <p:spPr>
          <a:xfrm>
            <a:off x="6550957"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CF01A7B7-6316-4FEB-A387-385B09CD341C}"/>
              </a:ext>
            </a:extLst>
          </p:cNvPr>
          <p:cNvSpPr>
            <a:spLocks noGrp="1"/>
          </p:cNvSpPr>
          <p:nvPr>
            <p:ph type="body" sz="quarter" idx="18" hasCustomPrompt="1"/>
          </p:nvPr>
        </p:nvSpPr>
        <p:spPr bwMode="ltGray">
          <a:xfrm>
            <a:off x="1203512"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Strengths</a:t>
            </a:r>
          </a:p>
        </p:txBody>
      </p:sp>
      <p:sp>
        <p:nvSpPr>
          <p:cNvPr id="13" name="Text Placeholder 6">
            <a:extLst>
              <a:ext uri="{FF2B5EF4-FFF2-40B4-BE49-F238E27FC236}">
                <a16:creationId xmlns:a16="http://schemas.microsoft.com/office/drawing/2014/main" id="{6A57E3A5-5982-4011-B7BF-0689D8BB446A}"/>
              </a:ext>
            </a:extLst>
          </p:cNvPr>
          <p:cNvSpPr>
            <a:spLocks noGrp="1"/>
          </p:cNvSpPr>
          <p:nvPr>
            <p:ph type="body" sz="quarter" idx="19" hasCustomPrompt="1"/>
          </p:nvPr>
        </p:nvSpPr>
        <p:spPr bwMode="ltGray">
          <a:xfrm>
            <a:off x="6624916"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Weaknesses</a:t>
            </a:r>
          </a:p>
        </p:txBody>
      </p:sp>
      <p:sp>
        <p:nvSpPr>
          <p:cNvPr id="14" name="Text Placeholder 6">
            <a:extLst>
              <a:ext uri="{FF2B5EF4-FFF2-40B4-BE49-F238E27FC236}">
                <a16:creationId xmlns:a16="http://schemas.microsoft.com/office/drawing/2014/main" id="{210B7902-669B-43E5-9A2F-A033B2CBD6A5}"/>
              </a:ext>
            </a:extLst>
          </p:cNvPr>
          <p:cNvSpPr>
            <a:spLocks noGrp="1"/>
          </p:cNvSpPr>
          <p:nvPr>
            <p:ph type="body" sz="quarter" idx="20" hasCustomPrompt="1"/>
          </p:nvPr>
        </p:nvSpPr>
        <p:spPr bwMode="ltGray">
          <a:xfrm>
            <a:off x="1203512"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Opportunities</a:t>
            </a:r>
          </a:p>
        </p:txBody>
      </p:sp>
      <p:sp>
        <p:nvSpPr>
          <p:cNvPr id="15" name="Text Placeholder 6">
            <a:extLst>
              <a:ext uri="{FF2B5EF4-FFF2-40B4-BE49-F238E27FC236}">
                <a16:creationId xmlns:a16="http://schemas.microsoft.com/office/drawing/2014/main" id="{5AA0F487-7BA5-41BB-A0DA-2CCC68AF575D}"/>
              </a:ext>
            </a:extLst>
          </p:cNvPr>
          <p:cNvSpPr>
            <a:spLocks noGrp="1"/>
          </p:cNvSpPr>
          <p:nvPr>
            <p:ph type="body" sz="quarter" idx="21" hasCustomPrompt="1"/>
          </p:nvPr>
        </p:nvSpPr>
        <p:spPr bwMode="ltGray">
          <a:xfrm>
            <a:off x="6624916"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Threats</a:t>
            </a:r>
          </a:p>
        </p:txBody>
      </p:sp>
      <p:sp>
        <p:nvSpPr>
          <p:cNvPr id="21" name="Text Placeholder 8">
            <a:extLst>
              <a:ext uri="{FF2B5EF4-FFF2-40B4-BE49-F238E27FC236}">
                <a16:creationId xmlns:a16="http://schemas.microsoft.com/office/drawing/2014/main" id="{F7EB0279-6EE4-620C-C137-55029562138C}"/>
              </a:ext>
            </a:extLst>
          </p:cNvPr>
          <p:cNvSpPr>
            <a:spLocks noGrp="1"/>
          </p:cNvSpPr>
          <p:nvPr>
            <p:ph type="body" sz="quarter" idx="25"/>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Date Placeholder 9">
            <a:extLst>
              <a:ext uri="{FF2B5EF4-FFF2-40B4-BE49-F238E27FC236}">
                <a16:creationId xmlns:a16="http://schemas.microsoft.com/office/drawing/2014/main" id="{0DFADF9D-96BF-E4CE-A31D-6A41C17ECD45}"/>
              </a:ext>
            </a:extLst>
          </p:cNvPr>
          <p:cNvSpPr>
            <a:spLocks noGrp="1"/>
          </p:cNvSpPr>
          <p:nvPr>
            <p:ph type="dt" sz="half" idx="26"/>
          </p:nvPr>
        </p:nvSpPr>
        <p:spPr/>
        <p:txBody>
          <a:bodyPr/>
          <a:lstStyle/>
          <a:p>
            <a:fld id="{B1C89C1F-2754-4C8B-828E-94096F1AA42A}" type="datetime2">
              <a:rPr lang="en-US" smtClean="0"/>
              <a:t>Tuesday, August 20, 2024</a:t>
            </a:fld>
            <a:endParaRPr lang="en-US"/>
          </a:p>
        </p:txBody>
      </p:sp>
      <p:sp>
        <p:nvSpPr>
          <p:cNvPr id="11" name="Footer Placeholder 10">
            <a:extLst>
              <a:ext uri="{FF2B5EF4-FFF2-40B4-BE49-F238E27FC236}">
                <a16:creationId xmlns:a16="http://schemas.microsoft.com/office/drawing/2014/main" id="{2A871225-9443-3CFF-F727-4D7CAECE4969}"/>
              </a:ext>
            </a:extLst>
          </p:cNvPr>
          <p:cNvSpPr>
            <a:spLocks noGrp="1"/>
          </p:cNvSpPr>
          <p:nvPr>
            <p:ph type="ftr" sz="quarter" idx="27"/>
          </p:nvPr>
        </p:nvSpPr>
        <p:spPr>
          <a:xfrm>
            <a:off x="423599" y="6580747"/>
            <a:ext cx="7836061" cy="206754"/>
          </a:xfrm>
          <a:prstGeom prst="rect">
            <a:avLst/>
          </a:prstGeom>
        </p:spPr>
        <p:txBody>
          <a:bodyPr/>
          <a:lstStyle/>
          <a:p>
            <a:endParaRPr lang="en-US"/>
          </a:p>
        </p:txBody>
      </p:sp>
      <p:sp>
        <p:nvSpPr>
          <p:cNvPr id="16" name="Slide Number Placeholder 15">
            <a:extLst>
              <a:ext uri="{FF2B5EF4-FFF2-40B4-BE49-F238E27FC236}">
                <a16:creationId xmlns:a16="http://schemas.microsoft.com/office/drawing/2014/main" id="{75DF565D-96C5-1421-77C4-E2A89456679B}"/>
              </a:ext>
            </a:extLst>
          </p:cNvPr>
          <p:cNvSpPr>
            <a:spLocks noGrp="1"/>
          </p:cNvSpPr>
          <p:nvPr>
            <p:ph type="sldNum" sz="quarter" idx="28"/>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389677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B8B3-FF03-C241-FD92-A8775089B2E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650709-4D4A-14C1-CA04-467B52E7FCB3}"/>
              </a:ext>
            </a:extLst>
          </p:cNvPr>
          <p:cNvSpPr>
            <a:spLocks noGrp="1"/>
          </p:cNvSpPr>
          <p:nvPr>
            <p:ph type="sldNum" sz="quarter" idx="10"/>
          </p:nvPr>
        </p:nvSpPr>
        <p:spPr/>
        <p:txBody>
          <a:bodyPr/>
          <a:lstStyle/>
          <a:p>
            <a:fld id="{436DF479-7476-4076-86FD-1C41B7E33810}" type="slidenum">
              <a:rPr lang="en-US" smtClean="0"/>
              <a:pPr/>
              <a:t>‹#›</a:t>
            </a:fld>
            <a:r>
              <a:rPr lang="en-US"/>
              <a:t>     │</a:t>
            </a:r>
          </a:p>
        </p:txBody>
      </p:sp>
      <p:sp>
        <p:nvSpPr>
          <p:cNvPr id="4" name="Date Placeholder 3">
            <a:extLst>
              <a:ext uri="{FF2B5EF4-FFF2-40B4-BE49-F238E27FC236}">
                <a16:creationId xmlns:a16="http://schemas.microsoft.com/office/drawing/2014/main" id="{DFA80182-983D-201F-3ECE-01A75513DFF2}"/>
              </a:ext>
            </a:extLst>
          </p:cNvPr>
          <p:cNvSpPr>
            <a:spLocks noGrp="1"/>
          </p:cNvSpPr>
          <p:nvPr>
            <p:ph type="dt" sz="half" idx="11"/>
          </p:nvPr>
        </p:nvSpPr>
        <p:spPr/>
        <p:txBody>
          <a:bodyPr/>
          <a:lstStyle/>
          <a:p>
            <a:fld id="{D059D0DB-CEB3-4CEE-B31B-221D954110D8}" type="datetime2">
              <a:rPr lang="en-US" smtClean="0"/>
              <a:t>Tuesday, August 20, 2024</a:t>
            </a:fld>
            <a:endParaRPr lang="en-US"/>
          </a:p>
        </p:txBody>
      </p:sp>
      <p:sp>
        <p:nvSpPr>
          <p:cNvPr id="5" name="Footer Placeholder 4">
            <a:extLst>
              <a:ext uri="{FF2B5EF4-FFF2-40B4-BE49-F238E27FC236}">
                <a16:creationId xmlns:a16="http://schemas.microsoft.com/office/drawing/2014/main" id="{1A6F4F01-84B4-01AE-673A-65FE4BCFD0AE}"/>
              </a:ext>
            </a:extLst>
          </p:cNvPr>
          <p:cNvSpPr>
            <a:spLocks noGrp="1"/>
          </p:cNvSpPr>
          <p:nvPr>
            <p:ph type="ftr" sz="quarter" idx="12"/>
          </p:nvPr>
        </p:nvSpPr>
        <p:spPr>
          <a:xfrm>
            <a:off x="423599" y="6580747"/>
            <a:ext cx="7836061" cy="206754"/>
          </a:xfrm>
          <a:prstGeom prst="rect">
            <a:avLst/>
          </a:prstGeom>
        </p:spPr>
        <p:txBody>
          <a:bodyPr/>
          <a:lstStyle/>
          <a:p>
            <a:endParaRPr lang="en-US"/>
          </a:p>
        </p:txBody>
      </p:sp>
      <p:sp>
        <p:nvSpPr>
          <p:cNvPr id="6" name="Text Placeholder 5">
            <a:extLst>
              <a:ext uri="{FF2B5EF4-FFF2-40B4-BE49-F238E27FC236}">
                <a16:creationId xmlns:a16="http://schemas.microsoft.com/office/drawing/2014/main" id="{CC0801DA-2D79-A22D-379B-8E985701C1D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Rectangle 1">
            <a:extLst>
              <a:ext uri="{FF2B5EF4-FFF2-40B4-BE49-F238E27FC236}">
                <a16:creationId xmlns:a16="http://schemas.microsoft.com/office/drawing/2014/main" id="{49E9208A-9486-3E59-319C-C4568E51AE67}"/>
              </a:ext>
            </a:extLst>
          </p:cNvPr>
          <p:cNvSpPr/>
          <p:nvPr userDrawn="1"/>
        </p:nvSpPr>
        <p:spPr bwMode="gray">
          <a:xfrm>
            <a:off x="433478"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B6531DAE-D42D-C1BF-F596-426E61F20ECC}"/>
              </a:ext>
            </a:extLst>
          </p:cNvPr>
          <p:cNvSpPr/>
          <p:nvPr userDrawn="1"/>
        </p:nvSpPr>
        <p:spPr bwMode="gray">
          <a:xfrm>
            <a:off x="419101" y="461242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C56D38CC-A991-7033-3840-3357225DA745}"/>
              </a:ext>
            </a:extLst>
          </p:cNvPr>
          <p:cNvSpPr/>
          <p:nvPr userDrawn="1"/>
        </p:nvSpPr>
        <p:spPr bwMode="gray">
          <a:xfrm>
            <a:off x="4314044"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C1411F23-AC02-9AC8-F091-300C493FC2DC}"/>
              </a:ext>
            </a:extLst>
          </p:cNvPr>
          <p:cNvSpPr/>
          <p:nvPr userDrawn="1"/>
        </p:nvSpPr>
        <p:spPr bwMode="gray">
          <a:xfrm>
            <a:off x="8194611" y="1509837"/>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188E3657-79D0-7E7A-48F3-2028F235E09A}"/>
              </a:ext>
            </a:extLst>
          </p:cNvPr>
          <p:cNvSpPr>
            <a:spLocks noGrp="1"/>
          </p:cNvSpPr>
          <p:nvPr>
            <p:ph type="body" sz="quarter" idx="13"/>
          </p:nvPr>
        </p:nvSpPr>
        <p:spPr>
          <a:xfrm>
            <a:off x="433479" y="1967885"/>
            <a:ext cx="3637928"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E82B36F9-C8F0-8760-01BC-EEEF00B1AAF4}"/>
              </a:ext>
            </a:extLst>
          </p:cNvPr>
          <p:cNvSpPr>
            <a:spLocks noGrp="1"/>
          </p:cNvSpPr>
          <p:nvPr>
            <p:ph type="body" sz="quarter" idx="14"/>
          </p:nvPr>
        </p:nvSpPr>
        <p:spPr>
          <a:xfrm>
            <a:off x="419101" y="5068511"/>
            <a:ext cx="11353797" cy="1118779"/>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FEFE0A77-13C6-93D2-8F53-8E02E9FA4C12}"/>
              </a:ext>
            </a:extLst>
          </p:cNvPr>
          <p:cNvSpPr>
            <a:spLocks noGrp="1"/>
          </p:cNvSpPr>
          <p:nvPr>
            <p:ph type="body" sz="quarter" idx="15"/>
          </p:nvPr>
        </p:nvSpPr>
        <p:spPr>
          <a:xfrm>
            <a:off x="4314044" y="1967885"/>
            <a:ext cx="3637929"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296740BF-433C-12C1-FEB0-B7FEFB5C3B77}"/>
              </a:ext>
            </a:extLst>
          </p:cNvPr>
          <p:cNvSpPr>
            <a:spLocks noGrp="1"/>
          </p:cNvSpPr>
          <p:nvPr>
            <p:ph type="body" sz="quarter" idx="16"/>
          </p:nvPr>
        </p:nvSpPr>
        <p:spPr>
          <a:xfrm>
            <a:off x="8194611" y="1965924"/>
            <a:ext cx="3578290"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53F8DB35-4ADE-24EB-BB90-0560FB10EDCD}"/>
              </a:ext>
            </a:extLst>
          </p:cNvPr>
          <p:cNvSpPr>
            <a:spLocks noGrp="1"/>
          </p:cNvSpPr>
          <p:nvPr>
            <p:ph type="body" sz="quarter" idx="18" hasCustomPrompt="1"/>
          </p:nvPr>
        </p:nvSpPr>
        <p:spPr bwMode="ltGray">
          <a:xfrm>
            <a:off x="507437" y="1506199"/>
            <a:ext cx="357829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Situation</a:t>
            </a:r>
          </a:p>
        </p:txBody>
      </p:sp>
      <p:sp>
        <p:nvSpPr>
          <p:cNvPr id="16" name="Text Placeholder 6">
            <a:extLst>
              <a:ext uri="{FF2B5EF4-FFF2-40B4-BE49-F238E27FC236}">
                <a16:creationId xmlns:a16="http://schemas.microsoft.com/office/drawing/2014/main" id="{61802E7C-E061-5EA2-B679-D130CB498D94}"/>
              </a:ext>
            </a:extLst>
          </p:cNvPr>
          <p:cNvSpPr>
            <a:spLocks noGrp="1"/>
          </p:cNvSpPr>
          <p:nvPr>
            <p:ph type="body" sz="quarter" idx="20" hasCustomPrompt="1"/>
          </p:nvPr>
        </p:nvSpPr>
        <p:spPr bwMode="ltGray">
          <a:xfrm>
            <a:off x="4388002" y="1506199"/>
            <a:ext cx="3578291"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Background</a:t>
            </a:r>
          </a:p>
        </p:txBody>
      </p:sp>
      <p:sp>
        <p:nvSpPr>
          <p:cNvPr id="17" name="Text Placeholder 6">
            <a:extLst>
              <a:ext uri="{FF2B5EF4-FFF2-40B4-BE49-F238E27FC236}">
                <a16:creationId xmlns:a16="http://schemas.microsoft.com/office/drawing/2014/main" id="{04E12963-4B9C-716A-983B-E9C7F677DA37}"/>
              </a:ext>
            </a:extLst>
          </p:cNvPr>
          <p:cNvSpPr>
            <a:spLocks noGrp="1"/>
          </p:cNvSpPr>
          <p:nvPr>
            <p:ph type="body" sz="quarter" idx="21" hasCustomPrompt="1"/>
          </p:nvPr>
        </p:nvSpPr>
        <p:spPr bwMode="ltGray">
          <a:xfrm>
            <a:off x="493059" y="4606825"/>
            <a:ext cx="1127983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Recommendation</a:t>
            </a:r>
          </a:p>
        </p:txBody>
      </p:sp>
      <p:sp>
        <p:nvSpPr>
          <p:cNvPr id="18" name="Text Placeholder 6">
            <a:extLst>
              <a:ext uri="{FF2B5EF4-FFF2-40B4-BE49-F238E27FC236}">
                <a16:creationId xmlns:a16="http://schemas.microsoft.com/office/drawing/2014/main" id="{EF92C909-005C-B2B0-4273-BDB8E8768D0A}"/>
              </a:ext>
            </a:extLst>
          </p:cNvPr>
          <p:cNvSpPr>
            <a:spLocks noGrp="1"/>
          </p:cNvSpPr>
          <p:nvPr>
            <p:ph type="body" sz="quarter" idx="22" hasCustomPrompt="1"/>
          </p:nvPr>
        </p:nvSpPr>
        <p:spPr bwMode="ltGray">
          <a:xfrm>
            <a:off x="8253272" y="1504238"/>
            <a:ext cx="351962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Assessment</a:t>
            </a:r>
          </a:p>
        </p:txBody>
      </p:sp>
    </p:spTree>
    <p:extLst>
      <p:ext uri="{BB962C8B-B14F-4D97-AF65-F5344CB8AC3E}">
        <p14:creationId xmlns:p14="http://schemas.microsoft.com/office/powerpoint/2010/main" val="3493383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keaways 1">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A038A14-ED03-4C9D-82DB-B0227B933947}"/>
              </a:ext>
            </a:extLst>
          </p:cNvPr>
          <p:cNvSpPr>
            <a:spLocks noGrp="1" noRot="1" noMove="1" noResize="1" noEditPoints="1" noAdjustHandles="1" noChangeArrowheads="1" noChangeShapeType="1"/>
          </p:cNvSpPr>
          <p:nvPr/>
        </p:nvSpPr>
        <p:spPr bwMode="ltGray">
          <a:xfrm>
            <a:off x="0" y="1447800"/>
            <a:ext cx="6252882" cy="4851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209854"/>
            <a:ext cx="5676900" cy="388614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589044"/>
            <a:ext cx="5676900" cy="449715"/>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4851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91DC6D5F-526D-458C-86C7-54F95FDCFAA0}"/>
              </a:ext>
            </a:extLst>
          </p:cNvPr>
          <p:cNvSpPr>
            <a:spLocks noGrp="1"/>
          </p:cNvSpPr>
          <p:nvPr>
            <p:ph type="body" sz="quarter" idx="17"/>
          </p:nvPr>
        </p:nvSpPr>
        <p:spPr>
          <a:xfrm>
            <a:off x="419099" y="819841"/>
            <a:ext cx="11353800"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8" name="Date Placeholder 7">
            <a:extLst>
              <a:ext uri="{FF2B5EF4-FFF2-40B4-BE49-F238E27FC236}">
                <a16:creationId xmlns:a16="http://schemas.microsoft.com/office/drawing/2014/main" id="{77830363-64C8-837E-613C-E60BE61CC98E}"/>
              </a:ext>
            </a:extLst>
          </p:cNvPr>
          <p:cNvSpPr>
            <a:spLocks noGrp="1"/>
          </p:cNvSpPr>
          <p:nvPr>
            <p:ph type="dt" sz="half" idx="18"/>
          </p:nvPr>
        </p:nvSpPr>
        <p:spPr/>
        <p:txBody>
          <a:bodyPr/>
          <a:lstStyle/>
          <a:p>
            <a:fld id="{3BAFB1F2-689D-4D31-9457-F9D4EFEB71CF}" type="datetime2">
              <a:rPr lang="en-US" smtClean="0"/>
              <a:t>Tuesday, August 20, 2024</a:t>
            </a:fld>
            <a:endParaRPr lang="en-US"/>
          </a:p>
        </p:txBody>
      </p:sp>
      <p:sp>
        <p:nvSpPr>
          <p:cNvPr id="11" name="Footer Placeholder 10">
            <a:extLst>
              <a:ext uri="{FF2B5EF4-FFF2-40B4-BE49-F238E27FC236}">
                <a16:creationId xmlns:a16="http://schemas.microsoft.com/office/drawing/2014/main" id="{8B9AB28A-2CA4-3E09-EDAF-E1D37DBDECDB}"/>
              </a:ext>
            </a:extLst>
          </p:cNvPr>
          <p:cNvSpPr>
            <a:spLocks noGrp="1"/>
          </p:cNvSpPr>
          <p:nvPr>
            <p:ph type="ftr" sz="quarter" idx="19"/>
          </p:nvPr>
        </p:nvSpPr>
        <p:spPr>
          <a:xfrm>
            <a:off x="423599" y="6580747"/>
            <a:ext cx="7836061" cy="206754"/>
          </a:xfrm>
          <a:prstGeom prst="rect">
            <a:avLst/>
          </a:prstGeom>
        </p:spPr>
        <p:txBody>
          <a:bodyPr/>
          <a:lstStyle/>
          <a:p>
            <a:endParaRPr lang="en-US"/>
          </a:p>
        </p:txBody>
      </p:sp>
      <p:sp>
        <p:nvSpPr>
          <p:cNvPr id="13" name="Slide Number Placeholder 12">
            <a:extLst>
              <a:ext uri="{FF2B5EF4-FFF2-40B4-BE49-F238E27FC236}">
                <a16:creationId xmlns:a16="http://schemas.microsoft.com/office/drawing/2014/main" id="{921C4A4F-81B8-4600-932B-D52050180A95}"/>
              </a:ext>
            </a:extLst>
          </p:cNvPr>
          <p:cNvSpPr>
            <a:spLocks noGrp="1"/>
          </p:cNvSpPr>
          <p:nvPr>
            <p:ph type="sldNum" sz="quarter" idx="20"/>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570313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keaways 2">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5C95A08A-E629-4920-A64E-AC5D8D32BA24}"/>
              </a:ext>
            </a:extLst>
          </p:cNvPr>
          <p:cNvSpPr>
            <a:spLocks noGrp="1" noRot="1" noMove="1" noResize="1" noEditPoints="1" noAdjustHandles="1" noChangeArrowheads="1" noChangeShapeType="1"/>
          </p:cNvSpPr>
          <p:nvPr/>
        </p:nvSpPr>
        <p:spPr bwMode="ltGray">
          <a:xfrm>
            <a:off x="419100" y="4725334"/>
            <a:ext cx="11353800" cy="159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Title 1"/>
          <p:cNvSpPr>
            <a:spLocks noGrp="1"/>
          </p:cNvSpPr>
          <p:nvPr>
            <p:ph type="title"/>
          </p:nvPr>
        </p:nvSpPr>
        <p:spPr>
          <a:xfrm>
            <a:off x="419101" y="381000"/>
            <a:ext cx="11353800" cy="495300"/>
          </a:xfrm>
        </p:spPr>
        <p:txBody>
          <a:bodyPr/>
          <a:lstStyle/>
          <a:p>
            <a:r>
              <a:rPr lang="en-US"/>
              <a:t>Click to edit Master title style</a:t>
            </a:r>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405025"/>
            <a:ext cx="5676900" cy="2155315"/>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447800"/>
            <a:ext cx="5676900" cy="784357"/>
          </a:xfrm>
        </p:spPr>
        <p:txBody>
          <a:bodyPr anchor="b"/>
          <a:lstStyle>
            <a:lvl1pPr marL="0" indent="0">
              <a:lnSpc>
                <a:spcPct val="100000"/>
              </a:lnSpc>
              <a:spcBef>
                <a:spcPts val="0"/>
              </a:spcBef>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3112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8B652EA3-A55F-4FF7-8D80-0CA37CFA3BDD}"/>
              </a:ext>
            </a:extLst>
          </p:cNvPr>
          <p:cNvSpPr>
            <a:spLocks noGrp="1"/>
          </p:cNvSpPr>
          <p:nvPr>
            <p:ph type="body" sz="quarter" idx="17"/>
          </p:nvPr>
        </p:nvSpPr>
        <p:spPr>
          <a:xfrm>
            <a:off x="638968" y="5170674"/>
            <a:ext cx="10959119" cy="100152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BD558D37-3468-4E06-A99E-224826463F89}"/>
              </a:ext>
            </a:extLst>
          </p:cNvPr>
          <p:cNvSpPr>
            <a:spLocks noGrp="1"/>
          </p:cNvSpPr>
          <p:nvPr>
            <p:ph type="body" sz="quarter" idx="18"/>
          </p:nvPr>
        </p:nvSpPr>
        <p:spPr>
          <a:xfrm>
            <a:off x="638968" y="4815721"/>
            <a:ext cx="10959119" cy="305996"/>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6" name="Text Placeholder 5">
            <a:extLst>
              <a:ext uri="{FF2B5EF4-FFF2-40B4-BE49-F238E27FC236}">
                <a16:creationId xmlns:a16="http://schemas.microsoft.com/office/drawing/2014/main" id="{18929530-2FD1-4DAF-A89B-65A1CE23ED8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Date Placeholder 6">
            <a:extLst>
              <a:ext uri="{FF2B5EF4-FFF2-40B4-BE49-F238E27FC236}">
                <a16:creationId xmlns:a16="http://schemas.microsoft.com/office/drawing/2014/main" id="{B601AED0-6BCF-6BE5-D43D-2E6A36EA19BC}"/>
              </a:ext>
            </a:extLst>
          </p:cNvPr>
          <p:cNvSpPr>
            <a:spLocks noGrp="1"/>
          </p:cNvSpPr>
          <p:nvPr>
            <p:ph type="dt" sz="half" idx="20"/>
          </p:nvPr>
        </p:nvSpPr>
        <p:spPr/>
        <p:txBody>
          <a:bodyPr/>
          <a:lstStyle/>
          <a:p>
            <a:fld id="{178F0F27-6912-484C-9E0A-53D373E35E07}" type="datetime2">
              <a:rPr lang="en-US" smtClean="0"/>
              <a:t>Tuesday, August 20, 2024</a:t>
            </a:fld>
            <a:endParaRPr lang="en-US"/>
          </a:p>
        </p:txBody>
      </p:sp>
      <p:sp>
        <p:nvSpPr>
          <p:cNvPr id="8" name="Footer Placeholder 7">
            <a:extLst>
              <a:ext uri="{FF2B5EF4-FFF2-40B4-BE49-F238E27FC236}">
                <a16:creationId xmlns:a16="http://schemas.microsoft.com/office/drawing/2014/main" id="{DFC47D6C-FA7B-7BD3-4DB2-609832EE4BC7}"/>
              </a:ext>
            </a:extLst>
          </p:cNvPr>
          <p:cNvSpPr>
            <a:spLocks noGrp="1"/>
          </p:cNvSpPr>
          <p:nvPr>
            <p:ph type="ftr" sz="quarter" idx="21"/>
          </p:nvPr>
        </p:nvSpPr>
        <p:spPr>
          <a:xfrm>
            <a:off x="423599" y="6580747"/>
            <a:ext cx="7836061" cy="206754"/>
          </a:xfrm>
          <a:prstGeom prst="rect">
            <a:avLst/>
          </a:prstGeom>
        </p:spPr>
        <p:txBody>
          <a:bodyPr/>
          <a:lstStyle/>
          <a:p>
            <a:endParaRPr lang="en-US"/>
          </a:p>
        </p:txBody>
      </p:sp>
      <p:sp>
        <p:nvSpPr>
          <p:cNvPr id="15" name="Slide Number Placeholder 14">
            <a:extLst>
              <a:ext uri="{FF2B5EF4-FFF2-40B4-BE49-F238E27FC236}">
                <a16:creationId xmlns:a16="http://schemas.microsoft.com/office/drawing/2014/main" id="{272514E4-3B4C-0198-4AAE-F9F17758C641}"/>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256255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 3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507185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8419431"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1616633"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1521383"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4981088"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832866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152138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152138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4981087"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4981087"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832866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832866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Text Placeholder 5">
            <a:extLst>
              <a:ext uri="{FF2B5EF4-FFF2-40B4-BE49-F238E27FC236}">
                <a16:creationId xmlns:a16="http://schemas.microsoft.com/office/drawing/2014/main" id="{929C5FE9-6DDD-33A7-CA1C-B8A44D9AB2DE}"/>
              </a:ext>
            </a:extLst>
          </p:cNvPr>
          <p:cNvSpPr>
            <a:spLocks noGrp="1"/>
          </p:cNvSpPr>
          <p:nvPr>
            <p:ph type="body" sz="quarter" idx="22"/>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3AE8D06D-33B5-4B27-0924-BFD56DC15112}"/>
              </a:ext>
            </a:extLst>
          </p:cNvPr>
          <p:cNvSpPr>
            <a:spLocks noGrp="1"/>
          </p:cNvSpPr>
          <p:nvPr>
            <p:ph type="dt" sz="half" idx="23"/>
          </p:nvPr>
        </p:nvSpPr>
        <p:spPr/>
        <p:txBody>
          <a:bodyPr/>
          <a:lstStyle/>
          <a:p>
            <a:fld id="{2E24608E-5CE5-4300-92A4-74F8F43D2F95}" type="datetime2">
              <a:rPr lang="en-US" smtClean="0"/>
              <a:t>Tuesday, August 20, 2024</a:t>
            </a:fld>
            <a:endParaRPr lang="en-US"/>
          </a:p>
        </p:txBody>
      </p:sp>
      <p:sp>
        <p:nvSpPr>
          <p:cNvPr id="4" name="Footer Placeholder 3">
            <a:extLst>
              <a:ext uri="{FF2B5EF4-FFF2-40B4-BE49-F238E27FC236}">
                <a16:creationId xmlns:a16="http://schemas.microsoft.com/office/drawing/2014/main" id="{279E0417-9EC8-12D9-4624-063D9DB58FB6}"/>
              </a:ext>
            </a:extLst>
          </p:cNvPr>
          <p:cNvSpPr>
            <a:spLocks noGrp="1"/>
          </p:cNvSpPr>
          <p:nvPr>
            <p:ph type="ftr" sz="quarter" idx="24"/>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20C21D-FFED-A59C-E810-7FF6A9B097FB}"/>
              </a:ext>
            </a:extLst>
          </p:cNvPr>
          <p:cNvSpPr>
            <a:spLocks noGrp="1"/>
          </p:cNvSpPr>
          <p:nvPr>
            <p:ph type="sldNum" sz="quarter" idx="25"/>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401521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 4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337919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625300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3285440"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616074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3285439"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3285439"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616074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616074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Rectangle 23">
            <a:extLst>
              <a:ext uri="{FF2B5EF4-FFF2-40B4-BE49-F238E27FC236}">
                <a16:creationId xmlns:a16="http://schemas.microsoft.com/office/drawing/2014/main" id="{F8D86342-D7C5-46E6-8CC1-FFCEC45096CD}"/>
              </a:ext>
            </a:extLst>
          </p:cNvPr>
          <p:cNvSpPr/>
          <p:nvPr/>
        </p:nvSpPr>
        <p:spPr bwMode="ltGray">
          <a:xfrm>
            <a:off x="912681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Picture Placeholder 7">
            <a:extLst>
              <a:ext uri="{FF2B5EF4-FFF2-40B4-BE49-F238E27FC236}">
                <a16:creationId xmlns:a16="http://schemas.microsoft.com/office/drawing/2014/main" id="{4FB30EC2-20D3-4A6E-8862-5313538745B7}"/>
              </a:ext>
            </a:extLst>
          </p:cNvPr>
          <p:cNvSpPr>
            <a:spLocks noGrp="1"/>
          </p:cNvSpPr>
          <p:nvPr>
            <p:ph type="pic" sz="quarter" idx="22"/>
          </p:nvPr>
        </p:nvSpPr>
        <p:spPr>
          <a:xfrm>
            <a:off x="9036047" y="1833282"/>
            <a:ext cx="2246704" cy="1983441"/>
          </a:xfrm>
        </p:spPr>
        <p:txBody>
          <a:bodyPr/>
          <a:lstStyle/>
          <a:p>
            <a:r>
              <a:rPr lang="en-US"/>
              <a:t>Click icon to add picture</a:t>
            </a:r>
          </a:p>
        </p:txBody>
      </p:sp>
      <p:sp>
        <p:nvSpPr>
          <p:cNvPr id="26" name="Text Placeholder 11">
            <a:extLst>
              <a:ext uri="{FF2B5EF4-FFF2-40B4-BE49-F238E27FC236}">
                <a16:creationId xmlns:a16="http://schemas.microsoft.com/office/drawing/2014/main" id="{45EA5FFB-C6C2-433B-920F-D007B1FB33E8}"/>
              </a:ext>
            </a:extLst>
          </p:cNvPr>
          <p:cNvSpPr>
            <a:spLocks noGrp="1"/>
          </p:cNvSpPr>
          <p:nvPr>
            <p:ph type="body" sz="quarter" idx="23"/>
          </p:nvPr>
        </p:nvSpPr>
        <p:spPr>
          <a:xfrm>
            <a:off x="903604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7" name="Text Placeholder 11">
            <a:extLst>
              <a:ext uri="{FF2B5EF4-FFF2-40B4-BE49-F238E27FC236}">
                <a16:creationId xmlns:a16="http://schemas.microsoft.com/office/drawing/2014/main" id="{1C82DB53-D124-4AC6-9F3A-A306F6AEFA72}"/>
              </a:ext>
            </a:extLst>
          </p:cNvPr>
          <p:cNvSpPr>
            <a:spLocks noGrp="1"/>
          </p:cNvSpPr>
          <p:nvPr>
            <p:ph type="body" sz="quarter" idx="24"/>
          </p:nvPr>
        </p:nvSpPr>
        <p:spPr>
          <a:xfrm>
            <a:off x="903604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Text Placeholder 5">
            <a:extLst>
              <a:ext uri="{FF2B5EF4-FFF2-40B4-BE49-F238E27FC236}">
                <a16:creationId xmlns:a16="http://schemas.microsoft.com/office/drawing/2014/main" id="{43EE49B4-BD36-D027-61FB-DAC6007DDB04}"/>
              </a:ext>
            </a:extLst>
          </p:cNvPr>
          <p:cNvSpPr>
            <a:spLocks noGrp="1"/>
          </p:cNvSpPr>
          <p:nvPr>
            <p:ph type="body" sz="quarter" idx="25"/>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BB64CD26-BBAB-86C6-6794-50E3353B1677}"/>
              </a:ext>
            </a:extLst>
          </p:cNvPr>
          <p:cNvSpPr>
            <a:spLocks noGrp="1"/>
          </p:cNvSpPr>
          <p:nvPr>
            <p:ph type="dt" sz="half" idx="26"/>
          </p:nvPr>
        </p:nvSpPr>
        <p:spPr/>
        <p:txBody>
          <a:bodyPr/>
          <a:lstStyle/>
          <a:p>
            <a:fld id="{732F8AC1-C8EB-413B-B690-4D484FC0AD61}" type="datetime2">
              <a:rPr lang="en-US" smtClean="0"/>
              <a:t>Tuesday, August 20, 2024</a:t>
            </a:fld>
            <a:endParaRPr lang="en-US"/>
          </a:p>
        </p:txBody>
      </p:sp>
      <p:sp>
        <p:nvSpPr>
          <p:cNvPr id="4" name="Footer Placeholder 3">
            <a:extLst>
              <a:ext uri="{FF2B5EF4-FFF2-40B4-BE49-F238E27FC236}">
                <a16:creationId xmlns:a16="http://schemas.microsoft.com/office/drawing/2014/main" id="{8DDEBBC5-BB6D-69E7-A2F3-55F8655313AA}"/>
              </a:ext>
            </a:extLst>
          </p:cNvPr>
          <p:cNvSpPr>
            <a:spLocks noGrp="1"/>
          </p:cNvSpPr>
          <p:nvPr>
            <p:ph type="ftr" sz="quarter" idx="27"/>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0A930E-9028-B138-9D0C-18B2E91FED86}"/>
              </a:ext>
            </a:extLst>
          </p:cNvPr>
          <p:cNvSpPr>
            <a:spLocks noGrp="1"/>
          </p:cNvSpPr>
          <p:nvPr>
            <p:ph type="sldNum" sz="quarter" idx="28"/>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83821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33" name="Rectangle">
            <a:extLst>
              <a:ext uri="{FF2B5EF4-FFF2-40B4-BE49-F238E27FC236}">
                <a16:creationId xmlns:a16="http://schemas.microsoft.com/office/drawing/2014/main" id="{69997D1C-0C05-71C7-6EEC-CAD6059A9F0C}"/>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Logo">
            <a:extLst>
              <a:ext uri="{FF2B5EF4-FFF2-40B4-BE49-F238E27FC236}">
                <a16:creationId xmlns:a16="http://schemas.microsoft.com/office/drawing/2014/main" id="{535A93D5-10E7-0F55-6F38-886E30CB6D0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black">
          <a:xfrm>
            <a:off x="9377174" y="6212831"/>
            <a:ext cx="2387026" cy="294649"/>
          </a:xfrm>
          <a:prstGeom prst="rect">
            <a:avLst/>
          </a:prstGeom>
        </p:spPr>
      </p:pic>
      <p:cxnSp>
        <p:nvCxnSpPr>
          <p:cNvPr id="74" name="Straight Connector">
            <a:extLst>
              <a:ext uri="{FF2B5EF4-FFF2-40B4-BE49-F238E27FC236}">
                <a16:creationId xmlns:a16="http://schemas.microsoft.com/office/drawing/2014/main" id="{50F6A164-9CE6-63EE-86A9-F994ADBD56C2}"/>
              </a:ext>
            </a:extLst>
          </p:cNvPr>
          <p:cNvCxnSpPr/>
          <p:nvPr userDrawn="1"/>
        </p:nvCxnSpPr>
        <p:spPr bwMode="auto">
          <a:xfrm>
            <a:off x="7104743" y="3240612"/>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Date Placeholder">
            <a:extLst>
              <a:ext uri="{FF2B5EF4-FFF2-40B4-BE49-F238E27FC236}">
                <a16:creationId xmlns:a16="http://schemas.microsoft.com/office/drawing/2014/main" id="{CBCD7944-CD8D-73E9-3A6B-1E94037BA2CD}"/>
              </a:ext>
            </a:extLst>
          </p:cNvPr>
          <p:cNvSpPr>
            <a:spLocks noGrp="1"/>
          </p:cNvSpPr>
          <p:nvPr>
            <p:ph type="dt" sz="half" idx="11"/>
          </p:nvPr>
        </p:nvSpPr>
        <p:spPr bwMode="auto">
          <a:xfrm>
            <a:off x="8453628" y="3936054"/>
            <a:ext cx="3319272" cy="206754"/>
          </a:xfrm>
        </p:spPr>
        <p:txBody>
          <a:bodyPr/>
          <a:lstStyle>
            <a:lvl1pPr algn="r">
              <a:defRPr sz="1000">
                <a:solidFill>
                  <a:schemeClr val="bg1"/>
                </a:solidFill>
              </a:defRPr>
            </a:lvl1pPr>
          </a:lstStyle>
          <a:p>
            <a:fld id="{B9BEDBF2-E921-4A45-B1D4-60770A3A0F8D}" type="datetime2">
              <a:rPr lang="en-US" smtClean="0"/>
              <a:t>Tuesday, August 20, 2024</a:t>
            </a:fld>
            <a:endParaRPr lang="en-US"/>
          </a:p>
        </p:txBody>
      </p:sp>
      <p:sp>
        <p:nvSpPr>
          <p:cNvPr id="72" name="Subtitle">
            <a:extLst>
              <a:ext uri="{FF2B5EF4-FFF2-40B4-BE49-F238E27FC236}">
                <a16:creationId xmlns:a16="http://schemas.microsoft.com/office/drawing/2014/main" id="{13C97784-566A-086D-99CC-84C2A02D2A2E}"/>
              </a:ext>
            </a:extLst>
          </p:cNvPr>
          <p:cNvSpPr>
            <a:spLocks noGrp="1"/>
          </p:cNvSpPr>
          <p:nvPr>
            <p:ph type="body" sz="quarter" idx="10" hasCustomPrompt="1"/>
          </p:nvPr>
        </p:nvSpPr>
        <p:spPr bwMode="auto">
          <a:xfrm>
            <a:off x="4540250" y="3473639"/>
            <a:ext cx="7232650" cy="414338"/>
          </a:xfrm>
        </p:spPr>
        <p:txBody>
          <a:bodyPr>
            <a:noAutofit/>
          </a:bodyPr>
          <a:lstStyle>
            <a:lvl1pPr marL="0" indent="0" algn="r">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a:t>Click to edit Master subtitle style</a:t>
            </a:r>
          </a:p>
        </p:txBody>
      </p:sp>
      <p:sp>
        <p:nvSpPr>
          <p:cNvPr id="71" name="Title">
            <a:extLst>
              <a:ext uri="{FF2B5EF4-FFF2-40B4-BE49-F238E27FC236}">
                <a16:creationId xmlns:a16="http://schemas.microsoft.com/office/drawing/2014/main" id="{4CDEF08A-78B0-C77C-0EF9-92532320D19D}"/>
              </a:ext>
            </a:extLst>
          </p:cNvPr>
          <p:cNvSpPr>
            <a:spLocks noGrp="1"/>
          </p:cNvSpPr>
          <p:nvPr>
            <p:ph type="title"/>
          </p:nvPr>
        </p:nvSpPr>
        <p:spPr bwMode="auto">
          <a:xfrm>
            <a:off x="4540626" y="853012"/>
            <a:ext cx="7232274" cy="2387600"/>
          </a:xfrm>
        </p:spPr>
        <p:txBody>
          <a:bodyPr anchor="b">
            <a:noAutofit/>
          </a:bodyPr>
          <a:lstStyle>
            <a:lvl1pPr algn="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3623471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 5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1952063"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7"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7"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Rectangle 27">
            <a:extLst>
              <a:ext uri="{FF2B5EF4-FFF2-40B4-BE49-F238E27FC236}">
                <a16:creationId xmlns:a16="http://schemas.microsoft.com/office/drawing/2014/main" id="{E830C4D6-6945-476B-B559-25A010FF3E15}"/>
              </a:ext>
            </a:extLst>
          </p:cNvPr>
          <p:cNvSpPr/>
          <p:nvPr/>
        </p:nvSpPr>
        <p:spPr bwMode="ltGray">
          <a:xfrm>
            <a:off x="286030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Picture Placeholder 7">
            <a:extLst>
              <a:ext uri="{FF2B5EF4-FFF2-40B4-BE49-F238E27FC236}">
                <a16:creationId xmlns:a16="http://schemas.microsoft.com/office/drawing/2014/main" id="{A7B739F5-4708-41B2-A253-5C6FFA38D3A4}"/>
              </a:ext>
            </a:extLst>
          </p:cNvPr>
          <p:cNvSpPr>
            <a:spLocks noGrp="1"/>
          </p:cNvSpPr>
          <p:nvPr>
            <p:ph type="pic" sz="quarter" idx="18"/>
          </p:nvPr>
        </p:nvSpPr>
        <p:spPr>
          <a:xfrm>
            <a:off x="2765053" y="1828800"/>
            <a:ext cx="1952063" cy="1983441"/>
          </a:xfrm>
        </p:spPr>
        <p:txBody>
          <a:bodyPr/>
          <a:lstStyle/>
          <a:p>
            <a:r>
              <a:rPr lang="en-US"/>
              <a:t>Click icon to add picture</a:t>
            </a:r>
          </a:p>
        </p:txBody>
      </p:sp>
      <p:sp>
        <p:nvSpPr>
          <p:cNvPr id="30" name="Text Placeholder 11">
            <a:extLst>
              <a:ext uri="{FF2B5EF4-FFF2-40B4-BE49-F238E27FC236}">
                <a16:creationId xmlns:a16="http://schemas.microsoft.com/office/drawing/2014/main" id="{003D8388-D47A-479C-BB35-8044FE5BFB9D}"/>
              </a:ext>
            </a:extLst>
          </p:cNvPr>
          <p:cNvSpPr>
            <a:spLocks noGrp="1"/>
          </p:cNvSpPr>
          <p:nvPr>
            <p:ph type="body" sz="quarter" idx="19"/>
          </p:nvPr>
        </p:nvSpPr>
        <p:spPr>
          <a:xfrm>
            <a:off x="276505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1" name="Text Placeholder 11">
            <a:extLst>
              <a:ext uri="{FF2B5EF4-FFF2-40B4-BE49-F238E27FC236}">
                <a16:creationId xmlns:a16="http://schemas.microsoft.com/office/drawing/2014/main" id="{1EE332F8-2ED7-4487-B14A-35FEE391A3F3}"/>
              </a:ext>
            </a:extLst>
          </p:cNvPr>
          <p:cNvSpPr>
            <a:spLocks noGrp="1"/>
          </p:cNvSpPr>
          <p:nvPr>
            <p:ph type="body" sz="quarter" idx="20"/>
          </p:nvPr>
        </p:nvSpPr>
        <p:spPr>
          <a:xfrm>
            <a:off x="276505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2" name="Rectangle 31">
            <a:extLst>
              <a:ext uri="{FF2B5EF4-FFF2-40B4-BE49-F238E27FC236}">
                <a16:creationId xmlns:a16="http://schemas.microsoft.com/office/drawing/2014/main" id="{104AC490-AB28-4BD2-81A9-A3CF44FB30FF}"/>
              </a:ext>
            </a:extLst>
          </p:cNvPr>
          <p:cNvSpPr/>
          <p:nvPr/>
        </p:nvSpPr>
        <p:spPr bwMode="ltGray">
          <a:xfrm>
            <a:off x="5215218"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Picture Placeholder 7">
            <a:extLst>
              <a:ext uri="{FF2B5EF4-FFF2-40B4-BE49-F238E27FC236}">
                <a16:creationId xmlns:a16="http://schemas.microsoft.com/office/drawing/2014/main" id="{2F241E54-EEBD-4532-8405-2CE9E80F272C}"/>
              </a:ext>
            </a:extLst>
          </p:cNvPr>
          <p:cNvSpPr>
            <a:spLocks noGrp="1"/>
          </p:cNvSpPr>
          <p:nvPr>
            <p:ph type="pic" sz="quarter" idx="21"/>
          </p:nvPr>
        </p:nvSpPr>
        <p:spPr>
          <a:xfrm>
            <a:off x="5119968" y="1828800"/>
            <a:ext cx="1952063" cy="1983441"/>
          </a:xfrm>
        </p:spPr>
        <p:txBody>
          <a:bodyPr/>
          <a:lstStyle/>
          <a:p>
            <a:r>
              <a:rPr lang="en-US"/>
              <a:t>Click icon to add picture</a:t>
            </a:r>
          </a:p>
        </p:txBody>
      </p:sp>
      <p:sp>
        <p:nvSpPr>
          <p:cNvPr id="34" name="Text Placeholder 11">
            <a:extLst>
              <a:ext uri="{FF2B5EF4-FFF2-40B4-BE49-F238E27FC236}">
                <a16:creationId xmlns:a16="http://schemas.microsoft.com/office/drawing/2014/main" id="{59E57578-9A18-4221-AC90-DD9856F07AF0}"/>
              </a:ext>
            </a:extLst>
          </p:cNvPr>
          <p:cNvSpPr>
            <a:spLocks noGrp="1"/>
          </p:cNvSpPr>
          <p:nvPr>
            <p:ph type="body" sz="quarter" idx="22"/>
          </p:nvPr>
        </p:nvSpPr>
        <p:spPr>
          <a:xfrm>
            <a:off x="5119968"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5" name="Text Placeholder 11">
            <a:extLst>
              <a:ext uri="{FF2B5EF4-FFF2-40B4-BE49-F238E27FC236}">
                <a16:creationId xmlns:a16="http://schemas.microsoft.com/office/drawing/2014/main" id="{A30032EC-3A63-44CB-982C-4F4B6C416B1A}"/>
              </a:ext>
            </a:extLst>
          </p:cNvPr>
          <p:cNvSpPr>
            <a:spLocks noGrp="1"/>
          </p:cNvSpPr>
          <p:nvPr>
            <p:ph type="body" sz="quarter" idx="23"/>
          </p:nvPr>
        </p:nvSpPr>
        <p:spPr>
          <a:xfrm>
            <a:off x="5119968"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6" name="Rectangle 35">
            <a:extLst>
              <a:ext uri="{FF2B5EF4-FFF2-40B4-BE49-F238E27FC236}">
                <a16:creationId xmlns:a16="http://schemas.microsoft.com/office/drawing/2014/main" id="{8BA6BB17-7666-4805-8AE4-1DAAF93D3392}"/>
              </a:ext>
            </a:extLst>
          </p:cNvPr>
          <p:cNvSpPr/>
          <p:nvPr/>
        </p:nvSpPr>
        <p:spPr bwMode="ltGray">
          <a:xfrm>
            <a:off x="757013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Picture Placeholder 7">
            <a:extLst>
              <a:ext uri="{FF2B5EF4-FFF2-40B4-BE49-F238E27FC236}">
                <a16:creationId xmlns:a16="http://schemas.microsoft.com/office/drawing/2014/main" id="{B41FB262-14CA-4C73-971C-014CDF420397}"/>
              </a:ext>
            </a:extLst>
          </p:cNvPr>
          <p:cNvSpPr>
            <a:spLocks noGrp="1"/>
          </p:cNvSpPr>
          <p:nvPr>
            <p:ph type="pic" sz="quarter" idx="24"/>
          </p:nvPr>
        </p:nvSpPr>
        <p:spPr>
          <a:xfrm>
            <a:off x="7474883" y="1828800"/>
            <a:ext cx="1952063" cy="1983441"/>
          </a:xfrm>
        </p:spPr>
        <p:txBody>
          <a:bodyPr/>
          <a:lstStyle/>
          <a:p>
            <a:r>
              <a:rPr lang="en-US"/>
              <a:t>Click icon to add picture</a:t>
            </a:r>
          </a:p>
        </p:txBody>
      </p:sp>
      <p:sp>
        <p:nvSpPr>
          <p:cNvPr id="38" name="Text Placeholder 11">
            <a:extLst>
              <a:ext uri="{FF2B5EF4-FFF2-40B4-BE49-F238E27FC236}">
                <a16:creationId xmlns:a16="http://schemas.microsoft.com/office/drawing/2014/main" id="{9CF1F917-05FF-4108-BCA5-209E8CD6EAB6}"/>
              </a:ext>
            </a:extLst>
          </p:cNvPr>
          <p:cNvSpPr>
            <a:spLocks noGrp="1"/>
          </p:cNvSpPr>
          <p:nvPr>
            <p:ph type="body" sz="quarter" idx="25"/>
          </p:nvPr>
        </p:nvSpPr>
        <p:spPr>
          <a:xfrm>
            <a:off x="747488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9" name="Text Placeholder 11">
            <a:extLst>
              <a:ext uri="{FF2B5EF4-FFF2-40B4-BE49-F238E27FC236}">
                <a16:creationId xmlns:a16="http://schemas.microsoft.com/office/drawing/2014/main" id="{BD1415F9-0A42-4858-93F1-BCA9AC6892F0}"/>
              </a:ext>
            </a:extLst>
          </p:cNvPr>
          <p:cNvSpPr>
            <a:spLocks noGrp="1"/>
          </p:cNvSpPr>
          <p:nvPr>
            <p:ph type="body" sz="quarter" idx="26"/>
          </p:nvPr>
        </p:nvSpPr>
        <p:spPr>
          <a:xfrm>
            <a:off x="747488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0" name="Rectangle 39">
            <a:extLst>
              <a:ext uri="{FF2B5EF4-FFF2-40B4-BE49-F238E27FC236}">
                <a16:creationId xmlns:a16="http://schemas.microsoft.com/office/drawing/2014/main" id="{8FA3968E-09C9-4372-9072-0206508E29FC}"/>
              </a:ext>
            </a:extLst>
          </p:cNvPr>
          <p:cNvSpPr/>
          <p:nvPr/>
        </p:nvSpPr>
        <p:spPr bwMode="ltGray">
          <a:xfrm>
            <a:off x="9929530"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Picture Placeholder 7">
            <a:extLst>
              <a:ext uri="{FF2B5EF4-FFF2-40B4-BE49-F238E27FC236}">
                <a16:creationId xmlns:a16="http://schemas.microsoft.com/office/drawing/2014/main" id="{8551637F-79BE-47D4-9473-D0CB0AE61AA3}"/>
              </a:ext>
            </a:extLst>
          </p:cNvPr>
          <p:cNvSpPr>
            <a:spLocks noGrp="1"/>
          </p:cNvSpPr>
          <p:nvPr>
            <p:ph type="pic" sz="quarter" idx="27"/>
          </p:nvPr>
        </p:nvSpPr>
        <p:spPr>
          <a:xfrm>
            <a:off x="9834280" y="1828800"/>
            <a:ext cx="1952063" cy="1983441"/>
          </a:xfrm>
        </p:spPr>
        <p:txBody>
          <a:bodyPr/>
          <a:lstStyle/>
          <a:p>
            <a:r>
              <a:rPr lang="en-US"/>
              <a:t>Click icon to add picture</a:t>
            </a:r>
          </a:p>
        </p:txBody>
      </p:sp>
      <p:sp>
        <p:nvSpPr>
          <p:cNvPr id="42" name="Text Placeholder 11">
            <a:extLst>
              <a:ext uri="{FF2B5EF4-FFF2-40B4-BE49-F238E27FC236}">
                <a16:creationId xmlns:a16="http://schemas.microsoft.com/office/drawing/2014/main" id="{936E62E2-5F27-4FCB-A47F-B6055500FE21}"/>
              </a:ext>
            </a:extLst>
          </p:cNvPr>
          <p:cNvSpPr>
            <a:spLocks noGrp="1"/>
          </p:cNvSpPr>
          <p:nvPr>
            <p:ph type="body" sz="quarter" idx="28"/>
          </p:nvPr>
        </p:nvSpPr>
        <p:spPr>
          <a:xfrm>
            <a:off x="9834280"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3" name="Text Placeholder 11">
            <a:extLst>
              <a:ext uri="{FF2B5EF4-FFF2-40B4-BE49-F238E27FC236}">
                <a16:creationId xmlns:a16="http://schemas.microsoft.com/office/drawing/2014/main" id="{7DAC4D45-8EBE-4E97-815E-56D76141CF3A}"/>
              </a:ext>
            </a:extLst>
          </p:cNvPr>
          <p:cNvSpPr>
            <a:spLocks noGrp="1"/>
          </p:cNvSpPr>
          <p:nvPr>
            <p:ph type="body" sz="quarter" idx="29"/>
          </p:nvPr>
        </p:nvSpPr>
        <p:spPr>
          <a:xfrm>
            <a:off x="9834280"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6" name="Text Placeholder 5">
            <a:extLst>
              <a:ext uri="{FF2B5EF4-FFF2-40B4-BE49-F238E27FC236}">
                <a16:creationId xmlns:a16="http://schemas.microsoft.com/office/drawing/2014/main" id="{F5906206-66FC-46CE-CD5D-359BC9813C01}"/>
              </a:ext>
            </a:extLst>
          </p:cNvPr>
          <p:cNvSpPr>
            <a:spLocks noGrp="1"/>
          </p:cNvSpPr>
          <p:nvPr>
            <p:ph type="body" sz="quarter" idx="30"/>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26A2C646-DB13-4E41-C424-285122E9A6B7}"/>
              </a:ext>
            </a:extLst>
          </p:cNvPr>
          <p:cNvSpPr>
            <a:spLocks noGrp="1"/>
          </p:cNvSpPr>
          <p:nvPr>
            <p:ph type="dt" sz="half" idx="31"/>
          </p:nvPr>
        </p:nvSpPr>
        <p:spPr/>
        <p:txBody>
          <a:bodyPr/>
          <a:lstStyle/>
          <a:p>
            <a:fld id="{659C7635-BF67-4099-B4F7-ADF1F1E7DFDB}" type="datetime2">
              <a:rPr lang="en-US" smtClean="0"/>
              <a:t>Tuesday, August 20, 2024</a:t>
            </a:fld>
            <a:endParaRPr lang="en-US"/>
          </a:p>
        </p:txBody>
      </p:sp>
      <p:sp>
        <p:nvSpPr>
          <p:cNvPr id="4" name="Footer Placeholder 3">
            <a:extLst>
              <a:ext uri="{FF2B5EF4-FFF2-40B4-BE49-F238E27FC236}">
                <a16:creationId xmlns:a16="http://schemas.microsoft.com/office/drawing/2014/main" id="{95F06C7B-569E-E514-0845-62000ABF4691}"/>
              </a:ext>
            </a:extLst>
          </p:cNvPr>
          <p:cNvSpPr>
            <a:spLocks noGrp="1"/>
          </p:cNvSpPr>
          <p:nvPr>
            <p:ph type="ftr" sz="quarter" idx="32"/>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E32D52-3DEB-D903-9293-2A6802CAE1E5}"/>
              </a:ext>
            </a:extLst>
          </p:cNvPr>
          <p:cNvSpPr>
            <a:spLocks noGrp="1"/>
          </p:cNvSpPr>
          <p:nvPr>
            <p:ph type="sldNum" sz="quarter" idx="33"/>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9833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AB1AE64-2E78-4F25-B0C9-339243CB2743}"/>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Logo">
            <a:extLst>
              <a:ext uri="{FF2B5EF4-FFF2-40B4-BE49-F238E27FC236}">
                <a16:creationId xmlns:a16="http://schemas.microsoft.com/office/drawing/2014/main" id="{38455832-0915-423F-88E8-0C9D752FE69A}"/>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13" name="Rectangle 3">
            <a:extLst>
              <a:ext uri="{FF2B5EF4-FFF2-40B4-BE49-F238E27FC236}">
                <a16:creationId xmlns:a16="http://schemas.microsoft.com/office/drawing/2014/main" id="{8AB47E24-462B-4835-8D3F-6061A7F3FEF1}"/>
              </a:ext>
            </a:extLst>
          </p:cNvPr>
          <p:cNvSpPr>
            <a:spLocks noGrp="1" noRot="1" noMove="1" noResize="1" noEditPoints="1" noAdjustHandles="1" noChangeArrowheads="1" noChangeShapeType="1"/>
          </p:cNvSpPr>
          <p:nvPr/>
        </p:nvSpPr>
        <p:spPr bwMode="ltGray">
          <a:xfrm>
            <a:off x="1082040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2">
            <a:extLst>
              <a:ext uri="{FF2B5EF4-FFF2-40B4-BE49-F238E27FC236}">
                <a16:creationId xmlns:a16="http://schemas.microsoft.com/office/drawing/2014/main" id="{A0BFEE1C-E8F2-42C0-B5EA-9CB4B95C0A3B}"/>
              </a:ext>
            </a:extLst>
          </p:cNvPr>
          <p:cNvSpPr>
            <a:spLocks noGrp="1" noRot="1" noMove="1" noResize="1" noEditPoints="1" noAdjustHandles="1" noChangeArrowheads="1" noChangeShapeType="1"/>
          </p:cNvSpPr>
          <p:nvPr/>
        </p:nvSpPr>
        <p:spPr bwMode="ltGray">
          <a:xfrm>
            <a:off x="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Quote2">
            <a:extLst>
              <a:ext uri="{FF2B5EF4-FFF2-40B4-BE49-F238E27FC236}">
                <a16:creationId xmlns:a16="http://schemas.microsoft.com/office/drawing/2014/main" id="{AE184945-DA4B-42DD-84AF-8E4905DEC335}"/>
              </a:ext>
            </a:extLst>
          </p:cNvPr>
          <p:cNvSpPr txBox="1"/>
          <p:nvPr/>
        </p:nvSpPr>
        <p:spPr bwMode="auto">
          <a:xfrm rot="10800000">
            <a:off x="10455088" y="3048000"/>
            <a:ext cx="1066800" cy="3154710"/>
          </a:xfrm>
          <a:prstGeom prst="rect">
            <a:avLst/>
          </a:prstGeom>
          <a:noFill/>
        </p:spPr>
        <p:txBody>
          <a:bodyPr wrap="square" rtlCol="0">
            <a:spAutoFit/>
          </a:bodyPr>
          <a:lstStyle/>
          <a:p>
            <a:pPr algn="l"/>
            <a:r>
              <a:rPr lang="en-US" sz="19900">
                <a:solidFill>
                  <a:schemeClr val="bg1"/>
                </a:solidFill>
              </a:rPr>
              <a:t>“</a:t>
            </a:r>
          </a:p>
        </p:txBody>
      </p:sp>
      <p:sp>
        <p:nvSpPr>
          <p:cNvPr id="15" name="Quote 1">
            <a:extLst>
              <a:ext uri="{FF2B5EF4-FFF2-40B4-BE49-F238E27FC236}">
                <a16:creationId xmlns:a16="http://schemas.microsoft.com/office/drawing/2014/main" id="{7C9F3B1D-71D3-45BB-93D0-A02397E610B0}"/>
              </a:ext>
            </a:extLst>
          </p:cNvPr>
          <p:cNvSpPr txBox="1"/>
          <p:nvPr/>
        </p:nvSpPr>
        <p:spPr bwMode="auto">
          <a:xfrm>
            <a:off x="685800" y="1036290"/>
            <a:ext cx="1066800" cy="3154710"/>
          </a:xfrm>
          <a:prstGeom prst="rect">
            <a:avLst/>
          </a:prstGeom>
          <a:noFill/>
        </p:spPr>
        <p:txBody>
          <a:bodyPr wrap="square" rtlCol="0">
            <a:spAutoFit/>
          </a:bodyPr>
          <a:lstStyle/>
          <a:p>
            <a:pPr algn="l"/>
            <a:r>
              <a:rPr lang="en-US" sz="19900">
                <a:solidFill>
                  <a:schemeClr val="bg1"/>
                </a:solidFill>
              </a:rPr>
              <a:t>“</a:t>
            </a:r>
          </a:p>
        </p:txBody>
      </p:sp>
      <p:sp>
        <p:nvSpPr>
          <p:cNvPr id="18" name="Text Placeholder 17">
            <a:extLst>
              <a:ext uri="{FF2B5EF4-FFF2-40B4-BE49-F238E27FC236}">
                <a16:creationId xmlns:a16="http://schemas.microsoft.com/office/drawing/2014/main" id="{BE3FCB97-D703-4A50-8670-CF3A902EFF84}"/>
              </a:ext>
            </a:extLst>
          </p:cNvPr>
          <p:cNvSpPr>
            <a:spLocks noGrp="1"/>
          </p:cNvSpPr>
          <p:nvPr>
            <p:ph type="body" sz="quarter" idx="13"/>
          </p:nvPr>
        </p:nvSpPr>
        <p:spPr bwMode="auto">
          <a:xfrm>
            <a:off x="6889830" y="4724400"/>
            <a:ext cx="3124200" cy="533400"/>
          </a:xfrm>
        </p:spPr>
        <p:txBody>
          <a:bodyPr/>
          <a:lstStyle>
            <a:lvl1pPr marL="0" indent="0" algn="r">
              <a:buNone/>
              <a:defRPr>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26" name="Text Placeholder 17">
            <a:extLst>
              <a:ext uri="{FF2B5EF4-FFF2-40B4-BE49-F238E27FC236}">
                <a16:creationId xmlns:a16="http://schemas.microsoft.com/office/drawing/2014/main" id="{37446D9B-5409-4EF4-A234-9322C0398A69}"/>
              </a:ext>
            </a:extLst>
          </p:cNvPr>
          <p:cNvSpPr>
            <a:spLocks noGrp="1"/>
          </p:cNvSpPr>
          <p:nvPr>
            <p:ph type="body" sz="quarter" idx="14"/>
          </p:nvPr>
        </p:nvSpPr>
        <p:spPr bwMode="auto">
          <a:xfrm>
            <a:off x="2177969" y="2133600"/>
            <a:ext cx="7836061" cy="2590800"/>
          </a:xfrm>
        </p:spPr>
        <p:txBody>
          <a:bodyPr anchor="ctr">
            <a:normAutofit/>
          </a:bodyPr>
          <a:lstStyle>
            <a:lvl1pPr marL="0" indent="0" algn="l">
              <a:buNone/>
              <a:defRPr sz="3600">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79022BAE-5018-8AA1-AE02-8B0CB7DF4FF1}"/>
              </a:ext>
            </a:extLst>
          </p:cNvPr>
          <p:cNvSpPr>
            <a:spLocks noGrp="1"/>
          </p:cNvSpPr>
          <p:nvPr>
            <p:ph type="dt" sz="half" idx="15"/>
          </p:nvPr>
        </p:nvSpPr>
        <p:spPr/>
        <p:txBody>
          <a:bodyPr/>
          <a:lstStyle/>
          <a:p>
            <a:fld id="{0181DD5E-6805-4634-85F5-90ED1CB19421}" type="datetime2">
              <a:rPr lang="en-US" smtClean="0"/>
              <a:t>Tuesday, August 20, 2024</a:t>
            </a:fld>
            <a:endParaRPr lang="en-US"/>
          </a:p>
        </p:txBody>
      </p:sp>
      <p:sp>
        <p:nvSpPr>
          <p:cNvPr id="4" name="Footer Placeholder 3">
            <a:extLst>
              <a:ext uri="{FF2B5EF4-FFF2-40B4-BE49-F238E27FC236}">
                <a16:creationId xmlns:a16="http://schemas.microsoft.com/office/drawing/2014/main" id="{C65E300C-710A-D8FA-AA34-912E34ABABFA}"/>
              </a:ext>
            </a:extLst>
          </p:cNvPr>
          <p:cNvSpPr>
            <a:spLocks noGrp="1"/>
          </p:cNvSpPr>
          <p:nvPr>
            <p:ph type="ftr" sz="quarter" idx="16"/>
          </p:nvPr>
        </p:nvSpPr>
        <p:spPr>
          <a:xfrm>
            <a:off x="423599" y="6580747"/>
            <a:ext cx="7836061" cy="20675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40AAEB3-2D82-6B8B-B096-1ACD123CB1BE}"/>
              </a:ext>
            </a:extLst>
          </p:cNvPr>
          <p:cNvSpPr>
            <a:spLocks noGrp="1"/>
          </p:cNvSpPr>
          <p:nvPr>
            <p:ph type="sldNum" sz="quarter" idx="17"/>
          </p:nvPr>
        </p:nvSpPr>
        <p:spPr/>
        <p:txBody>
          <a:bodyPr/>
          <a:lstStyle/>
          <a:p>
            <a:fld id="{436DF479-7476-4076-86FD-1C41B7E33810}" type="slidenum">
              <a:rPr lang="en-US" smtClean="0"/>
              <a:pPr/>
              <a:t>‹#›</a:t>
            </a:fld>
            <a:r>
              <a:rPr lang="en-US"/>
              <a:t>     │</a:t>
            </a:r>
          </a:p>
        </p:txBody>
      </p:sp>
      <p:sp>
        <p:nvSpPr>
          <p:cNvPr id="22" name="TextBox 21">
            <a:extLst>
              <a:ext uri="{FF2B5EF4-FFF2-40B4-BE49-F238E27FC236}">
                <a16:creationId xmlns:a16="http://schemas.microsoft.com/office/drawing/2014/main" id="{B78EA93D-EFE4-E928-2F45-AEAAC85FFD2A}"/>
              </a:ext>
            </a:extLst>
          </p:cNvPr>
          <p:cNvSpPr txBox="1"/>
          <p:nvPr userDrawn="1"/>
        </p:nvSpPr>
        <p:spPr bwMode="auto">
          <a:xfrm>
            <a:off x="685800" y="1036290"/>
            <a:ext cx="1066800" cy="3154710"/>
          </a:xfrm>
          <a:prstGeom prst="rect">
            <a:avLst/>
          </a:prstGeom>
          <a:noFill/>
        </p:spPr>
        <p:txBody>
          <a:bodyPr wrap="square" rtlCol="0">
            <a:spAutoFit/>
          </a:bodyPr>
          <a:lstStyle/>
          <a:p>
            <a:pPr algn="l"/>
            <a:r>
              <a:rPr lang="en-US" sz="19900">
                <a:solidFill>
                  <a:schemeClr val="bg1"/>
                </a:solidFill>
              </a:rPr>
              <a:t>“</a:t>
            </a:r>
          </a:p>
        </p:txBody>
      </p:sp>
      <p:sp>
        <p:nvSpPr>
          <p:cNvPr id="23" name="TextBox 22">
            <a:extLst>
              <a:ext uri="{FF2B5EF4-FFF2-40B4-BE49-F238E27FC236}">
                <a16:creationId xmlns:a16="http://schemas.microsoft.com/office/drawing/2014/main" id="{A428C60C-393C-4431-12DA-DBF75E1D35DB}"/>
              </a:ext>
            </a:extLst>
          </p:cNvPr>
          <p:cNvSpPr txBox="1"/>
          <p:nvPr userDrawn="1"/>
        </p:nvSpPr>
        <p:spPr bwMode="auto">
          <a:xfrm rot="10800000">
            <a:off x="10455088" y="3048000"/>
            <a:ext cx="1066800" cy="3154710"/>
          </a:xfrm>
          <a:prstGeom prst="rect">
            <a:avLst/>
          </a:prstGeom>
          <a:noFill/>
        </p:spPr>
        <p:txBody>
          <a:bodyPr wrap="square" rtlCol="0">
            <a:spAutoFit/>
          </a:bodyPr>
          <a:lstStyle/>
          <a:p>
            <a:pPr algn="l"/>
            <a:r>
              <a:rPr lang="en-US" sz="19900">
                <a:solidFill>
                  <a:schemeClr val="bg1"/>
                </a:solidFill>
              </a:rPr>
              <a:t>“</a:t>
            </a:r>
          </a:p>
        </p:txBody>
      </p:sp>
    </p:spTree>
    <p:extLst>
      <p:ext uri="{BB962C8B-B14F-4D97-AF65-F5344CB8AC3E}">
        <p14:creationId xmlns:p14="http://schemas.microsoft.com/office/powerpoint/2010/main" val="1733198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reak">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48429F3-4C8C-4AB6-928E-F8BF1C6A8C62}"/>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5021580" y="4467912"/>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2457450" y="4599913"/>
            <a:ext cx="7277100" cy="649287"/>
          </a:xfrm>
        </p:spPr>
        <p:txBody>
          <a:bodyPr>
            <a:normAutofit/>
          </a:bodyPr>
          <a:lstStyle>
            <a:lvl1pPr marL="0" indent="0" algn="ctr">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2457450" y="2429908"/>
            <a:ext cx="7277099" cy="1970407"/>
          </a:xfrm>
        </p:spPr>
        <p:txBody>
          <a:bodyPr anchor="b">
            <a:noAutofit/>
          </a:bodyP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335560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peaker Bio">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3AFF331-E076-48C8-8331-9CD220B01453}"/>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Logo">
            <a:extLst>
              <a:ext uri="{FF2B5EF4-FFF2-40B4-BE49-F238E27FC236}">
                <a16:creationId xmlns:a16="http://schemas.microsoft.com/office/drawing/2014/main" id="{4C020688-9C29-4620-B2B4-0422405BE4EC}"/>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a:extLst>
              <a:ext uri="{FF2B5EF4-FFF2-40B4-BE49-F238E27FC236}">
                <a16:creationId xmlns:a16="http://schemas.microsoft.com/office/drawing/2014/main" id="{1D75A02F-54E9-4CD5-8731-1C6077F42B21}"/>
              </a:ext>
            </a:extLst>
          </p:cNvPr>
          <p:cNvSpPr>
            <a:spLocks noGrp="1" noRot="1" noMove="1" noResize="1" noEditPoints="1" noAdjustHandles="1" noChangeArrowheads="1" noChangeShapeType="1"/>
          </p:cNvSpPr>
          <p:nvPr/>
        </p:nvSpPr>
        <p:spPr bwMode="gray">
          <a:xfrm>
            <a:off x="0" y="1019521"/>
            <a:ext cx="2819400" cy="48189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bwMode="auto">
          <a:xfrm>
            <a:off x="5486400" y="1295400"/>
            <a:ext cx="5486400" cy="495300"/>
          </a:xfrm>
        </p:spPr>
        <p:txBody>
          <a:bodyPr/>
          <a:lstStyle>
            <a:lvl1pPr>
              <a:defRPr>
                <a:solidFill>
                  <a:schemeClr val="bg1"/>
                </a:solidFill>
              </a:defRPr>
            </a:lvl1pPr>
          </a:lstStyle>
          <a:p>
            <a:r>
              <a:rPr lang="en-US"/>
              <a:t>Click to edit Master title style</a:t>
            </a:r>
          </a:p>
        </p:txBody>
      </p:sp>
      <p:sp>
        <p:nvSpPr>
          <p:cNvPr id="8" name="Text Placeholder 8">
            <a:extLst>
              <a:ext uri="{FF2B5EF4-FFF2-40B4-BE49-F238E27FC236}">
                <a16:creationId xmlns:a16="http://schemas.microsoft.com/office/drawing/2014/main" id="{89986920-AA8D-4390-BA3B-98D34DCFCA94}"/>
              </a:ext>
            </a:extLst>
          </p:cNvPr>
          <p:cNvSpPr>
            <a:spLocks noGrp="1"/>
          </p:cNvSpPr>
          <p:nvPr>
            <p:ph type="body" sz="quarter" idx="13"/>
          </p:nvPr>
        </p:nvSpPr>
        <p:spPr bwMode="auto">
          <a:xfrm>
            <a:off x="5486399" y="1761135"/>
            <a:ext cx="5486401" cy="338138"/>
          </a:xfrm>
        </p:spPr>
        <p:txBody>
          <a:bodyPr>
            <a:normAutofit/>
          </a:bodyPr>
          <a:lstStyle>
            <a:lvl1pPr marL="0" indent="0">
              <a:buNone/>
              <a:defRPr sz="1600">
                <a:solidFill>
                  <a:schemeClr val="bg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Picture Placeholder 18">
            <a:extLst>
              <a:ext uri="{FF2B5EF4-FFF2-40B4-BE49-F238E27FC236}">
                <a16:creationId xmlns:a16="http://schemas.microsoft.com/office/drawing/2014/main" id="{B62BACF3-5CDD-4BB6-859A-CE893170395F}"/>
              </a:ext>
            </a:extLst>
          </p:cNvPr>
          <p:cNvSpPr>
            <a:spLocks noGrp="1"/>
          </p:cNvSpPr>
          <p:nvPr>
            <p:ph type="pic" sz="quarter" idx="14"/>
          </p:nvPr>
        </p:nvSpPr>
        <p:spPr>
          <a:xfrm>
            <a:off x="838200" y="1295400"/>
            <a:ext cx="3886200" cy="4267200"/>
          </a:xfrm>
          <a:custGeom>
            <a:avLst/>
            <a:gdLst>
              <a:gd name="connsiteX0" fmla="*/ 206391 w 3886200"/>
              <a:gd name="connsiteY0" fmla="*/ 226624 h 4267200"/>
              <a:gd name="connsiteX1" fmla="*/ 3679810 w 3886200"/>
              <a:gd name="connsiteY1" fmla="*/ 226624 h 4267200"/>
              <a:gd name="connsiteX2" fmla="*/ 3679810 w 3886200"/>
              <a:gd name="connsiteY2" fmla="*/ 4040576 h 4267200"/>
              <a:gd name="connsiteX3" fmla="*/ 206391 w 3886200"/>
              <a:gd name="connsiteY3" fmla="*/ 4040576 h 4267200"/>
              <a:gd name="connsiteX4" fmla="*/ 107577 w 3886200"/>
              <a:gd name="connsiteY4" fmla="*/ 118123 h 4267200"/>
              <a:gd name="connsiteX5" fmla="*/ 107577 w 3886200"/>
              <a:gd name="connsiteY5" fmla="*/ 4149077 h 4267200"/>
              <a:gd name="connsiteX6" fmla="*/ 3778624 w 3886200"/>
              <a:gd name="connsiteY6" fmla="*/ 4149077 h 4267200"/>
              <a:gd name="connsiteX7" fmla="*/ 3778624 w 3886200"/>
              <a:gd name="connsiteY7" fmla="*/ 118123 h 4267200"/>
              <a:gd name="connsiteX8" fmla="*/ 0 w 3886200"/>
              <a:gd name="connsiteY8" fmla="*/ 0 h 4267200"/>
              <a:gd name="connsiteX9" fmla="*/ 3886200 w 3886200"/>
              <a:gd name="connsiteY9" fmla="*/ 0 h 4267200"/>
              <a:gd name="connsiteX10" fmla="*/ 3886200 w 3886200"/>
              <a:gd name="connsiteY10" fmla="*/ 4267200 h 4267200"/>
              <a:gd name="connsiteX11" fmla="*/ 0 w 3886200"/>
              <a:gd name="connsiteY11" fmla="*/ 426720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6200" h="4267200">
                <a:moveTo>
                  <a:pt x="206391" y="226624"/>
                </a:moveTo>
                <a:lnTo>
                  <a:pt x="3679810" y="226624"/>
                </a:lnTo>
                <a:lnTo>
                  <a:pt x="3679810" y="4040576"/>
                </a:lnTo>
                <a:lnTo>
                  <a:pt x="206391" y="4040576"/>
                </a:lnTo>
                <a:close/>
                <a:moveTo>
                  <a:pt x="107577" y="118123"/>
                </a:moveTo>
                <a:lnTo>
                  <a:pt x="107577" y="4149077"/>
                </a:lnTo>
                <a:lnTo>
                  <a:pt x="3778624" y="4149077"/>
                </a:lnTo>
                <a:lnTo>
                  <a:pt x="3778624" y="118123"/>
                </a:lnTo>
                <a:close/>
                <a:moveTo>
                  <a:pt x="0" y="0"/>
                </a:moveTo>
                <a:lnTo>
                  <a:pt x="3886200" y="0"/>
                </a:lnTo>
                <a:lnTo>
                  <a:pt x="3886200" y="4267200"/>
                </a:lnTo>
                <a:lnTo>
                  <a:pt x="0" y="4267200"/>
                </a:lnTo>
                <a:close/>
              </a:path>
            </a:pathLst>
          </a:custGeom>
        </p:spPr>
        <p:txBody>
          <a:bodyPr wrap="square">
            <a:noAutofit/>
          </a:bodyPr>
          <a:lstStyle/>
          <a:p>
            <a:r>
              <a:rPr lang="en-US"/>
              <a:t>Click icon to add picture</a:t>
            </a:r>
          </a:p>
        </p:txBody>
      </p:sp>
      <p:sp>
        <p:nvSpPr>
          <p:cNvPr id="25" name="Text Placeholder 24">
            <a:extLst>
              <a:ext uri="{FF2B5EF4-FFF2-40B4-BE49-F238E27FC236}">
                <a16:creationId xmlns:a16="http://schemas.microsoft.com/office/drawing/2014/main" id="{19277A1A-FBEF-4878-A420-2844535A481B}"/>
              </a:ext>
            </a:extLst>
          </p:cNvPr>
          <p:cNvSpPr>
            <a:spLocks noGrp="1"/>
          </p:cNvSpPr>
          <p:nvPr>
            <p:ph type="body" sz="quarter" idx="18"/>
          </p:nvPr>
        </p:nvSpPr>
        <p:spPr bwMode="auto">
          <a:xfrm>
            <a:off x="5486399" y="2438400"/>
            <a:ext cx="5486401" cy="3124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A8703D0-699C-405E-A7BC-0C209F4E5758}"/>
              </a:ext>
            </a:extLst>
          </p:cNvPr>
          <p:cNvCxnSpPr>
            <a:cxnSpLocks/>
          </p:cNvCxnSpPr>
          <p:nvPr/>
        </p:nvCxnSpPr>
        <p:spPr bwMode="auto">
          <a:xfrm>
            <a:off x="5486399" y="22098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F2401B-146F-917A-D35F-0EDFBAA0A3E7}"/>
              </a:ext>
            </a:extLst>
          </p:cNvPr>
          <p:cNvSpPr>
            <a:spLocks noGrp="1"/>
          </p:cNvSpPr>
          <p:nvPr>
            <p:ph type="dt" sz="half" idx="19"/>
          </p:nvPr>
        </p:nvSpPr>
        <p:spPr/>
        <p:txBody>
          <a:bodyPr/>
          <a:lstStyle/>
          <a:p>
            <a:fld id="{8476D410-E476-43FF-984C-7F3CE7BE60B9}" type="datetime2">
              <a:rPr lang="en-US" smtClean="0"/>
              <a:t>Tuesday, August 20, 2024</a:t>
            </a:fld>
            <a:endParaRPr lang="en-US"/>
          </a:p>
        </p:txBody>
      </p:sp>
      <p:sp>
        <p:nvSpPr>
          <p:cNvPr id="10" name="Footer Placeholder 9">
            <a:extLst>
              <a:ext uri="{FF2B5EF4-FFF2-40B4-BE49-F238E27FC236}">
                <a16:creationId xmlns:a16="http://schemas.microsoft.com/office/drawing/2014/main" id="{DBC89AEB-4E17-5431-384B-9EA78BA13D7F}"/>
              </a:ext>
            </a:extLst>
          </p:cNvPr>
          <p:cNvSpPr>
            <a:spLocks noGrp="1"/>
          </p:cNvSpPr>
          <p:nvPr>
            <p:ph type="ftr" sz="quarter" idx="20"/>
          </p:nvPr>
        </p:nvSpPr>
        <p:spPr>
          <a:xfrm>
            <a:off x="423599" y="6580747"/>
            <a:ext cx="7836061" cy="206754"/>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288C139D-B66C-E590-79A1-59BD40F8638C}"/>
              </a:ext>
            </a:extLst>
          </p:cNvPr>
          <p:cNvSpPr>
            <a:spLocks noGrp="1"/>
          </p:cNvSpPr>
          <p:nvPr>
            <p:ph type="sldNum" sz="quarter" idx="21"/>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591886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7F33405F-152C-CBB3-0C3B-F77B802E5B0B}"/>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6" name="Date Placeholder 5">
            <a:extLst>
              <a:ext uri="{FF2B5EF4-FFF2-40B4-BE49-F238E27FC236}">
                <a16:creationId xmlns:a16="http://schemas.microsoft.com/office/drawing/2014/main" id="{B7F12F98-08BE-0941-AB2A-AF8E2411161B}"/>
              </a:ext>
            </a:extLst>
          </p:cNvPr>
          <p:cNvSpPr>
            <a:spLocks noGrp="1"/>
          </p:cNvSpPr>
          <p:nvPr>
            <p:ph type="dt" sz="half" idx="20"/>
          </p:nvPr>
        </p:nvSpPr>
        <p:spPr/>
        <p:txBody>
          <a:bodyPr/>
          <a:lstStyle/>
          <a:p>
            <a:fld id="{65D3130A-3131-403C-95D8-669ADE073469}" type="datetime2">
              <a:rPr lang="en-US" smtClean="0"/>
              <a:t>Tuesday, August 20, 2024</a:t>
            </a:fld>
            <a:endParaRPr lang="en-US"/>
          </a:p>
        </p:txBody>
      </p:sp>
      <p:sp>
        <p:nvSpPr>
          <p:cNvPr id="8" name="Footer Placeholder 7">
            <a:extLst>
              <a:ext uri="{FF2B5EF4-FFF2-40B4-BE49-F238E27FC236}">
                <a16:creationId xmlns:a16="http://schemas.microsoft.com/office/drawing/2014/main" id="{9640FFBF-83B0-AFD3-4645-C4A7FD58B638}"/>
              </a:ext>
            </a:extLst>
          </p:cNvPr>
          <p:cNvSpPr>
            <a:spLocks noGrp="1"/>
          </p:cNvSpPr>
          <p:nvPr>
            <p:ph type="ftr" sz="quarter" idx="21"/>
          </p:nvPr>
        </p:nvSpPr>
        <p:spPr>
          <a:xfrm>
            <a:off x="423599" y="6580747"/>
            <a:ext cx="7836061" cy="20675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DB7B15-FD53-ED95-8F29-211E532F4350}"/>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636426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EEC52D-926C-6BCD-921C-946850BA18AC}"/>
              </a:ext>
            </a:extLst>
          </p:cNvPr>
          <p:cNvSpPr>
            <a:spLocks noGrp="1"/>
          </p:cNvSpPr>
          <p:nvPr>
            <p:ph type="dt" sz="half" idx="10"/>
          </p:nvPr>
        </p:nvSpPr>
        <p:spPr/>
        <p:txBody>
          <a:bodyPr/>
          <a:lstStyle/>
          <a:p>
            <a:fld id="{0FCC4F89-DF38-4AC3-AC40-628C58387413}" type="datetime2">
              <a:rPr lang="en-US" smtClean="0"/>
              <a:t>Tuesday, August 20, 2024</a:t>
            </a:fld>
            <a:endParaRPr lang="en-US"/>
          </a:p>
        </p:txBody>
      </p:sp>
      <p:sp>
        <p:nvSpPr>
          <p:cNvPr id="6" name="Footer Placeholder 5">
            <a:extLst>
              <a:ext uri="{FF2B5EF4-FFF2-40B4-BE49-F238E27FC236}">
                <a16:creationId xmlns:a16="http://schemas.microsoft.com/office/drawing/2014/main" id="{124A34C9-E5CC-6493-BBA4-557645247EDD}"/>
              </a:ext>
            </a:extLst>
          </p:cNvPr>
          <p:cNvSpPr>
            <a:spLocks noGrp="1"/>
          </p:cNvSpPr>
          <p:nvPr>
            <p:ph type="ftr" sz="quarter" idx="11"/>
          </p:nvPr>
        </p:nvSpPr>
        <p:spPr>
          <a:xfrm>
            <a:off x="423599" y="6580747"/>
            <a:ext cx="7836061" cy="20675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085FB6-6F6B-59FE-D07E-A6E3D98AD8D8}"/>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388785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hank You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419100" y="5218008"/>
            <a:ext cx="7277100" cy="649287"/>
          </a:xfrm>
        </p:spPr>
        <p:txBody>
          <a:bodyPr>
            <a:normAutofit/>
          </a:bodyPr>
          <a:lstStyle>
            <a:lvl1pPr marL="0" indent="0">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3048003"/>
            <a:ext cx="7277099" cy="1970407"/>
          </a:xfrm>
        </p:spPr>
        <p:txBody>
          <a:bodyPr anchor="b">
            <a:noAutofit/>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595590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hank You 2">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45720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act Info 5">
            <a:extLst>
              <a:ext uri="{FF2B5EF4-FFF2-40B4-BE49-F238E27FC236}">
                <a16:creationId xmlns:a16="http://schemas.microsoft.com/office/drawing/2014/main" id="{D8F36581-5F92-4903-BA9D-A819011E9236}"/>
              </a:ext>
            </a:extLst>
          </p:cNvPr>
          <p:cNvSpPr>
            <a:spLocks noGrp="1"/>
          </p:cNvSpPr>
          <p:nvPr>
            <p:ph type="body" sz="quarter" idx="14" hasCustomPrompt="1"/>
          </p:nvPr>
        </p:nvSpPr>
        <p:spPr bwMode="auto">
          <a:xfrm>
            <a:off x="419100" y="577845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5</a:t>
            </a:r>
          </a:p>
        </p:txBody>
      </p:sp>
      <p:sp>
        <p:nvSpPr>
          <p:cNvPr id="18" name="Contact Info 4">
            <a:extLst>
              <a:ext uri="{FF2B5EF4-FFF2-40B4-BE49-F238E27FC236}">
                <a16:creationId xmlns:a16="http://schemas.microsoft.com/office/drawing/2014/main" id="{C856191B-A6CB-479B-B87F-71465BAE1043}"/>
              </a:ext>
            </a:extLst>
          </p:cNvPr>
          <p:cNvSpPr>
            <a:spLocks noGrp="1"/>
          </p:cNvSpPr>
          <p:nvPr>
            <p:ph type="body" sz="quarter" idx="13" hasCustomPrompt="1"/>
          </p:nvPr>
        </p:nvSpPr>
        <p:spPr bwMode="auto">
          <a:xfrm>
            <a:off x="419100" y="5509838"/>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4</a:t>
            </a:r>
          </a:p>
        </p:txBody>
      </p:sp>
      <p:sp>
        <p:nvSpPr>
          <p:cNvPr id="17" name="Contact Info 3">
            <a:extLst>
              <a:ext uri="{FF2B5EF4-FFF2-40B4-BE49-F238E27FC236}">
                <a16:creationId xmlns:a16="http://schemas.microsoft.com/office/drawing/2014/main" id="{789F408B-E82D-4BF1-A4D3-985F71C80923}"/>
              </a:ext>
            </a:extLst>
          </p:cNvPr>
          <p:cNvSpPr>
            <a:spLocks noGrp="1"/>
          </p:cNvSpPr>
          <p:nvPr>
            <p:ph type="body" sz="quarter" idx="12" hasCustomPrompt="1"/>
          </p:nvPr>
        </p:nvSpPr>
        <p:spPr bwMode="auto">
          <a:xfrm>
            <a:off x="419100" y="5241226"/>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3</a:t>
            </a:r>
          </a:p>
        </p:txBody>
      </p:sp>
      <p:sp>
        <p:nvSpPr>
          <p:cNvPr id="13" name="Contact Info 2">
            <a:extLst>
              <a:ext uri="{FF2B5EF4-FFF2-40B4-BE49-F238E27FC236}">
                <a16:creationId xmlns:a16="http://schemas.microsoft.com/office/drawing/2014/main" id="{BAE337A4-5982-4375-BE7C-65DA9753ABCA}"/>
              </a:ext>
            </a:extLst>
          </p:cNvPr>
          <p:cNvSpPr>
            <a:spLocks noGrp="1"/>
          </p:cNvSpPr>
          <p:nvPr>
            <p:ph type="body" sz="quarter" idx="11" hasCustomPrompt="1"/>
          </p:nvPr>
        </p:nvSpPr>
        <p:spPr bwMode="auto">
          <a:xfrm>
            <a:off x="419100" y="4972614"/>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2</a:t>
            </a:r>
          </a:p>
        </p:txBody>
      </p:sp>
      <p:sp>
        <p:nvSpPr>
          <p:cNvPr id="15" name="Contact Info 1">
            <a:extLst>
              <a:ext uri="{FF2B5EF4-FFF2-40B4-BE49-F238E27FC236}">
                <a16:creationId xmlns:a16="http://schemas.microsoft.com/office/drawing/2014/main" id="{87DD015B-5F53-4C1B-99B5-12AF41F5E3E1}"/>
              </a:ext>
            </a:extLst>
          </p:cNvPr>
          <p:cNvSpPr>
            <a:spLocks noGrp="1"/>
          </p:cNvSpPr>
          <p:nvPr>
            <p:ph type="body" sz="quarter" idx="10" hasCustomPrompt="1"/>
          </p:nvPr>
        </p:nvSpPr>
        <p:spPr bwMode="auto">
          <a:xfrm>
            <a:off x="419100" y="472440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1</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2533996"/>
            <a:ext cx="7277099" cy="1970407"/>
          </a:xfrm>
        </p:spPr>
        <p:txBody>
          <a:bodyPr anchor="b">
            <a:noAutofit/>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285410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8/20/24</a:t>
            </a:fld>
            <a:endParaRPr lang="en-US" dirty="0"/>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dirty="0"/>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dirty="0"/>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80542281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13844AE-B92C-40F9-B4AF-9AAF0F7D15F7}"/>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B8205442-1F94-447B-A11A-1795DFD757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7" name="Straight Connector">
            <a:extLst>
              <a:ext uri="{FF2B5EF4-FFF2-40B4-BE49-F238E27FC236}">
                <a16:creationId xmlns:a16="http://schemas.microsoft.com/office/drawing/2014/main" id="{F0C2EF39-8131-4E32-A3BB-6DDC0422BE31}"/>
              </a:ext>
            </a:extLst>
          </p:cNvPr>
          <p:cNvCxnSpPr>
            <a:cxnSpLocks/>
          </p:cNvCxnSpPr>
          <p:nvPr/>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bwMode="auto">
          <a:xfrm>
            <a:off x="419100" y="5418590"/>
            <a:ext cx="3314700" cy="206754"/>
          </a:xfrm>
        </p:spPr>
        <p:txBody>
          <a:bodyPr/>
          <a:lstStyle>
            <a:lvl1pPr algn="l">
              <a:defRPr sz="1000"/>
            </a:lvl1pPr>
          </a:lstStyle>
          <a:p>
            <a:fld id="{1AD99400-BB9D-4C69-A8DE-EEA497847BCB}" type="datetime2">
              <a:rPr lang="en-US" smtClean="0"/>
              <a:t>Tuesday, August 20, 2024</a:t>
            </a:fld>
            <a:endParaRPr lang="en-US"/>
          </a:p>
        </p:txBody>
      </p:sp>
      <p:sp>
        <p:nvSpPr>
          <p:cNvPr id="3" name="Subtitle"/>
          <p:cNvSpPr>
            <a:spLocks noGrp="1"/>
          </p:cNvSpPr>
          <p:nvPr>
            <p:ph type="subTitle" idx="1"/>
          </p:nvPr>
        </p:nvSpPr>
        <p:spPr bwMode="auto">
          <a:xfrm>
            <a:off x="419100" y="4956880"/>
            <a:ext cx="7232276" cy="413626"/>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p:cNvSpPr>
            <a:spLocks noGrp="1"/>
          </p:cNvSpPr>
          <p:nvPr>
            <p:ph type="ctrTitle"/>
          </p:nvPr>
        </p:nvSpPr>
        <p:spPr bwMode="auto">
          <a:xfrm>
            <a:off x="419100" y="2335549"/>
            <a:ext cx="7232276" cy="2387600"/>
          </a:xfrm>
        </p:spPr>
        <p:txBody>
          <a:bodyPr anchor="b">
            <a:normAutofit/>
          </a:bodyPr>
          <a:lstStyle>
            <a:lvl1pPr algn="l">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12416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C6EE5225-7705-401E-81A4-4D8726992C1B}" type="datetime2">
              <a:rPr lang="en-US" smtClean="0"/>
              <a:t>Tuesday, August 20, 2024</a:t>
            </a:fld>
            <a:endParaRPr lang="en-US"/>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420735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EA40959E-6DD3-4D20-A9A5-DED95586E122}"/>
              </a:ext>
            </a:extLst>
          </p:cNvPr>
          <p:cNvSpPr>
            <a:spLocks noGrp="1" noRot="1" noMove="1" noResize="1" noEditPoints="1" noAdjustHandles="1" noChangeArrowheads="1" noChangeShapeType="1"/>
          </p:cNvSpPr>
          <p:nvPr/>
        </p:nvSpPr>
        <p:spPr bwMode="ltGray">
          <a:xfrm>
            <a:off x="0" y="0"/>
            <a:ext cx="8705088" cy="6857998"/>
          </a:xfrm>
          <a:prstGeom prst="rect">
            <a:avLst/>
          </a:prstGeom>
          <a:gradFill flip="none" rotWithShape="1">
            <a:gsLst>
              <a:gs pos="60000">
                <a:srgbClr val="13294B"/>
              </a:gs>
              <a:gs pos="0">
                <a:srgbClr val="13294B">
                  <a:alpha val="0"/>
                </a:srgbClr>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b">
            <a:normAutofit/>
          </a:bodyPr>
          <a:lstStyle/>
          <a:p>
            <a:pPr lvl="0" indent="0" algn="ctr">
              <a:lnSpc>
                <a:spcPct val="90000"/>
              </a:lnSpc>
              <a:spcBef>
                <a:spcPts val="1000"/>
              </a:spcBef>
              <a:buFont typeface="Arial" panose="020B0604020202020204" pitchFamily="34" charset="0"/>
              <a:buNone/>
            </a:pPr>
            <a:endParaRPr lang="en-US" sz="800">
              <a:solidFill>
                <a:schemeClr val="tx2"/>
              </a:solidFill>
            </a:endParaRPr>
          </a:p>
        </p:txBody>
      </p:sp>
      <p:pic>
        <p:nvPicPr>
          <p:cNvPr id="26" name="Logo">
            <a:extLst>
              <a:ext uri="{FF2B5EF4-FFF2-40B4-BE49-F238E27FC236}">
                <a16:creationId xmlns:a16="http://schemas.microsoft.com/office/drawing/2014/main" id="{2CD8E100-24FD-4342-8959-3BCB6B0BC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8" name="Straight Connector">
            <a:extLst>
              <a:ext uri="{FF2B5EF4-FFF2-40B4-BE49-F238E27FC236}">
                <a16:creationId xmlns:a16="http://schemas.microsoft.com/office/drawing/2014/main" id="{24C06F45-0296-668B-60B5-6193673C830C}"/>
              </a:ext>
            </a:extLst>
          </p:cNvPr>
          <p:cNvCxnSpPr>
            <a:cxnSpLocks/>
          </p:cNvCxnSpPr>
          <p:nvPr userDrawn="1"/>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Date Placeholder">
            <a:extLst>
              <a:ext uri="{FF2B5EF4-FFF2-40B4-BE49-F238E27FC236}">
                <a16:creationId xmlns:a16="http://schemas.microsoft.com/office/drawing/2014/main" id="{B7CE7FC9-8FFA-4815-971E-2A2D29E99BF6}"/>
              </a:ext>
            </a:extLst>
          </p:cNvPr>
          <p:cNvSpPr>
            <a:spLocks noGrp="1"/>
          </p:cNvSpPr>
          <p:nvPr>
            <p:ph type="dt" sz="half" idx="11"/>
          </p:nvPr>
        </p:nvSpPr>
        <p:spPr bwMode="auto">
          <a:xfrm>
            <a:off x="419099" y="5418590"/>
            <a:ext cx="3319272" cy="206754"/>
          </a:xfrm>
        </p:spPr>
        <p:txBody>
          <a:bodyPr/>
          <a:lstStyle>
            <a:lvl1pPr algn="l">
              <a:defRPr sz="1000">
                <a:solidFill>
                  <a:schemeClr val="bg1"/>
                </a:solidFill>
              </a:defRPr>
            </a:lvl1pPr>
          </a:lstStyle>
          <a:p>
            <a:fld id="{3A916F1F-3A5F-4275-903A-26EC92F697E8}" type="datetime2">
              <a:rPr lang="en-US" smtClean="0"/>
              <a:t>Tuesday, August 20, 2024</a:t>
            </a:fld>
            <a:endParaRPr lang="en-US"/>
          </a:p>
        </p:txBody>
      </p:sp>
      <p:sp>
        <p:nvSpPr>
          <p:cNvPr id="22" name="Subtitle">
            <a:extLst>
              <a:ext uri="{FF2B5EF4-FFF2-40B4-BE49-F238E27FC236}">
                <a16:creationId xmlns:a16="http://schemas.microsoft.com/office/drawing/2014/main" id="{1E4913D9-1337-4CB1-8206-E3DD61696BEC}"/>
              </a:ext>
            </a:extLst>
          </p:cNvPr>
          <p:cNvSpPr>
            <a:spLocks noGrp="1"/>
          </p:cNvSpPr>
          <p:nvPr>
            <p:ph type="body" sz="quarter" idx="10" hasCustomPrompt="1"/>
          </p:nvPr>
        </p:nvSpPr>
        <p:spPr bwMode="auto">
          <a:xfrm>
            <a:off x="419100" y="4956175"/>
            <a:ext cx="7232650" cy="414338"/>
          </a:xfrm>
        </p:spPr>
        <p:txBody>
          <a:bodyPr>
            <a:noAutofit/>
          </a:bodyPr>
          <a:lstStyle>
            <a:lvl1pPr marL="0" indent="0">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a:t>Click to edit Master subtitle style</a:t>
            </a:r>
          </a:p>
        </p:txBody>
      </p:sp>
      <p:sp>
        <p:nvSpPr>
          <p:cNvPr id="2" name="Title">
            <a:extLst>
              <a:ext uri="{FF2B5EF4-FFF2-40B4-BE49-F238E27FC236}">
                <a16:creationId xmlns:a16="http://schemas.microsoft.com/office/drawing/2014/main" id="{F171CE92-F764-4467-8197-21F5BF31E288}"/>
              </a:ext>
            </a:extLst>
          </p:cNvPr>
          <p:cNvSpPr>
            <a:spLocks noGrp="1"/>
          </p:cNvSpPr>
          <p:nvPr>
            <p:ph type="title"/>
          </p:nvPr>
        </p:nvSpPr>
        <p:spPr bwMode="auto">
          <a:xfrm>
            <a:off x="419101" y="2335548"/>
            <a:ext cx="7232274" cy="2387600"/>
          </a:xfrm>
        </p:spPr>
        <p:txBody>
          <a:bodyPr anchor="b">
            <a:noAutofit/>
          </a:bodyPr>
          <a:lstStyle>
            <a:lvl1pP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14742153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33" name="Rectangle">
            <a:extLst>
              <a:ext uri="{FF2B5EF4-FFF2-40B4-BE49-F238E27FC236}">
                <a16:creationId xmlns:a16="http://schemas.microsoft.com/office/drawing/2014/main" id="{69997D1C-0C05-71C7-6EEC-CAD6059A9F0C}"/>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Logo">
            <a:extLst>
              <a:ext uri="{FF2B5EF4-FFF2-40B4-BE49-F238E27FC236}">
                <a16:creationId xmlns:a16="http://schemas.microsoft.com/office/drawing/2014/main" id="{535A93D5-10E7-0F55-6F38-886E30CB6D0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black">
          <a:xfrm>
            <a:off x="9377174" y="6212831"/>
            <a:ext cx="2387026" cy="294649"/>
          </a:xfrm>
          <a:prstGeom prst="rect">
            <a:avLst/>
          </a:prstGeom>
        </p:spPr>
      </p:pic>
      <p:cxnSp>
        <p:nvCxnSpPr>
          <p:cNvPr id="74" name="Straight Connector">
            <a:extLst>
              <a:ext uri="{FF2B5EF4-FFF2-40B4-BE49-F238E27FC236}">
                <a16:creationId xmlns:a16="http://schemas.microsoft.com/office/drawing/2014/main" id="{50F6A164-9CE6-63EE-86A9-F994ADBD56C2}"/>
              </a:ext>
            </a:extLst>
          </p:cNvPr>
          <p:cNvCxnSpPr/>
          <p:nvPr userDrawn="1"/>
        </p:nvCxnSpPr>
        <p:spPr bwMode="auto">
          <a:xfrm>
            <a:off x="7104743" y="3240612"/>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Date Placeholder">
            <a:extLst>
              <a:ext uri="{FF2B5EF4-FFF2-40B4-BE49-F238E27FC236}">
                <a16:creationId xmlns:a16="http://schemas.microsoft.com/office/drawing/2014/main" id="{CBCD7944-CD8D-73E9-3A6B-1E94037BA2CD}"/>
              </a:ext>
            </a:extLst>
          </p:cNvPr>
          <p:cNvSpPr>
            <a:spLocks noGrp="1"/>
          </p:cNvSpPr>
          <p:nvPr>
            <p:ph type="dt" sz="half" idx="11"/>
          </p:nvPr>
        </p:nvSpPr>
        <p:spPr bwMode="auto">
          <a:xfrm>
            <a:off x="8453628" y="3936054"/>
            <a:ext cx="3319272" cy="206754"/>
          </a:xfrm>
        </p:spPr>
        <p:txBody>
          <a:bodyPr/>
          <a:lstStyle>
            <a:lvl1pPr algn="r">
              <a:defRPr sz="1000">
                <a:solidFill>
                  <a:schemeClr val="bg1"/>
                </a:solidFill>
              </a:defRPr>
            </a:lvl1pPr>
          </a:lstStyle>
          <a:p>
            <a:fld id="{37035246-3767-449C-BD0A-9C0A05593FE7}" type="datetime2">
              <a:rPr lang="en-US" smtClean="0"/>
              <a:t>Tuesday, August 20, 2024</a:t>
            </a:fld>
            <a:endParaRPr lang="en-US"/>
          </a:p>
        </p:txBody>
      </p:sp>
      <p:sp>
        <p:nvSpPr>
          <p:cNvPr id="72" name="Subtitle">
            <a:extLst>
              <a:ext uri="{FF2B5EF4-FFF2-40B4-BE49-F238E27FC236}">
                <a16:creationId xmlns:a16="http://schemas.microsoft.com/office/drawing/2014/main" id="{13C97784-566A-086D-99CC-84C2A02D2A2E}"/>
              </a:ext>
            </a:extLst>
          </p:cNvPr>
          <p:cNvSpPr>
            <a:spLocks noGrp="1"/>
          </p:cNvSpPr>
          <p:nvPr>
            <p:ph type="body" sz="quarter" idx="10" hasCustomPrompt="1"/>
          </p:nvPr>
        </p:nvSpPr>
        <p:spPr bwMode="auto">
          <a:xfrm>
            <a:off x="4540250" y="3473639"/>
            <a:ext cx="7232650" cy="414338"/>
          </a:xfrm>
        </p:spPr>
        <p:txBody>
          <a:bodyPr>
            <a:noAutofit/>
          </a:bodyPr>
          <a:lstStyle>
            <a:lvl1pPr marL="0" indent="0" algn="r">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a:t>Click to edit Master subtitle style</a:t>
            </a:r>
          </a:p>
        </p:txBody>
      </p:sp>
      <p:sp>
        <p:nvSpPr>
          <p:cNvPr id="71" name="Title">
            <a:extLst>
              <a:ext uri="{FF2B5EF4-FFF2-40B4-BE49-F238E27FC236}">
                <a16:creationId xmlns:a16="http://schemas.microsoft.com/office/drawing/2014/main" id="{4CDEF08A-78B0-C77C-0EF9-92532320D19D}"/>
              </a:ext>
            </a:extLst>
          </p:cNvPr>
          <p:cNvSpPr>
            <a:spLocks noGrp="1"/>
          </p:cNvSpPr>
          <p:nvPr>
            <p:ph type="title"/>
          </p:nvPr>
        </p:nvSpPr>
        <p:spPr bwMode="auto">
          <a:xfrm>
            <a:off x="4540626" y="853012"/>
            <a:ext cx="7232274" cy="2387600"/>
          </a:xfrm>
        </p:spPr>
        <p:txBody>
          <a:bodyPr anchor="b">
            <a:noAutofit/>
          </a:bodyPr>
          <a:lstStyle>
            <a:lvl1pPr algn="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32427777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56381912-4D09-46A5-AA84-6C2D39384FBE}" type="datetime2">
              <a:rPr lang="en-US" smtClean="0"/>
              <a:t>Tuesday, August 20, 2024</a:t>
            </a:fld>
            <a:endParaRPr lang="en-US"/>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006900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2E6A-44A3-466C-BA8B-51FE30FD1CC0}"/>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6DD9F677-0D8A-4BE2-A701-98986ABC26DF}"/>
              </a:ext>
            </a:extLst>
          </p:cNvPr>
          <p:cNvSpPr>
            <a:spLocks noGrp="1"/>
          </p:cNvSpPr>
          <p:nvPr>
            <p:ph type="body" sz="quarter" idx="13"/>
          </p:nvPr>
        </p:nvSpPr>
        <p:spPr>
          <a:xfrm>
            <a:off x="419100" y="1620838"/>
            <a:ext cx="9652000" cy="4437062"/>
          </a:xfrm>
        </p:spPr>
        <p:txBody>
          <a:bodyPr rIns="0">
            <a:normAutofit/>
          </a:bodyPr>
          <a:lstStyle>
            <a:lvl1pPr marL="0" indent="0" defTabSz="174625">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913B2AB-16CD-4D5F-A49B-91533DB55E54}"/>
              </a:ext>
            </a:extLst>
          </p:cNvPr>
          <p:cNvSpPr>
            <a:spLocks noGrp="1"/>
          </p:cNvSpPr>
          <p:nvPr>
            <p:ph type="body" sz="quarter" idx="14" hasCustomPrompt="1"/>
          </p:nvPr>
        </p:nvSpPr>
        <p:spPr>
          <a:xfrm>
            <a:off x="10071100" y="1620838"/>
            <a:ext cx="1701800" cy="4437062"/>
          </a:xfrm>
        </p:spPr>
        <p:txBody>
          <a:bodyPr lIns="0">
            <a:normAutofit/>
          </a:bodyPr>
          <a:lstStyle>
            <a:lvl1pPr marL="0" indent="0">
              <a:buNone/>
              <a:defRPr sz="1600">
                <a:solidFill>
                  <a:schemeClr val="accent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6" name="Date Placeholder 5">
            <a:extLst>
              <a:ext uri="{FF2B5EF4-FFF2-40B4-BE49-F238E27FC236}">
                <a16:creationId xmlns:a16="http://schemas.microsoft.com/office/drawing/2014/main" id="{9B8238E3-F65D-5363-5A08-00B3406AAA0C}"/>
              </a:ext>
            </a:extLst>
          </p:cNvPr>
          <p:cNvSpPr>
            <a:spLocks noGrp="1"/>
          </p:cNvSpPr>
          <p:nvPr>
            <p:ph type="dt" sz="half" idx="15"/>
          </p:nvPr>
        </p:nvSpPr>
        <p:spPr/>
        <p:txBody>
          <a:bodyPr/>
          <a:lstStyle/>
          <a:p>
            <a:fld id="{863EEA2D-D0A1-432A-B329-6E5D293EE24E}" type="datetime2">
              <a:rPr lang="en-US" smtClean="0"/>
              <a:t>Tuesday, August 20, 2024</a:t>
            </a:fld>
            <a:endParaRPr lang="en-US"/>
          </a:p>
        </p:txBody>
      </p:sp>
      <p:sp>
        <p:nvSpPr>
          <p:cNvPr id="8" name="Slide Number Placeholder 7">
            <a:extLst>
              <a:ext uri="{FF2B5EF4-FFF2-40B4-BE49-F238E27FC236}">
                <a16:creationId xmlns:a16="http://schemas.microsoft.com/office/drawing/2014/main" id="{187E1AF1-38A9-82F8-4B9F-4B6BFCBF6F3E}"/>
              </a:ext>
            </a:extLst>
          </p:cNvPr>
          <p:cNvSpPr>
            <a:spLocks noGrp="1"/>
          </p:cNvSpPr>
          <p:nvPr>
            <p:ph type="sldNum" sz="quarter" idx="17"/>
          </p:nvPr>
        </p:nvSpPr>
        <p:spPr/>
        <p:txBody>
          <a:bodyPr/>
          <a:lstStyle/>
          <a:p>
            <a:fld id="{436DF479-7476-4076-86FD-1C41B7E33810}" type="slidenum">
              <a:rPr lang="en-US" smtClean="0"/>
              <a:pPr/>
              <a:t>‹#›</a:t>
            </a:fld>
            <a:r>
              <a:rPr lang="en-US"/>
              <a:t>     │</a:t>
            </a:r>
          </a:p>
        </p:txBody>
      </p:sp>
      <p:sp>
        <p:nvSpPr>
          <p:cNvPr id="3" name="Footer Placeholder">
            <a:extLst>
              <a:ext uri="{FF2B5EF4-FFF2-40B4-BE49-F238E27FC236}">
                <a16:creationId xmlns:a16="http://schemas.microsoft.com/office/drawing/2014/main" id="{46EA71DE-0964-BF84-E825-E3825822EA79}"/>
              </a:ext>
            </a:extLst>
          </p:cNvPr>
          <p:cNvSpPr>
            <a:spLocks noGrp="1"/>
          </p:cNvSpPr>
          <p:nvPr>
            <p:ph type="ftr" sz="quarter" idx="3"/>
          </p:nvPr>
        </p:nvSpPr>
        <p:spPr bwMode="auto">
          <a:xfrm>
            <a:off x="423599" y="6580747"/>
            <a:ext cx="7836061" cy="206754"/>
          </a:xfrm>
          <a:prstGeom prst="rect">
            <a:avLst/>
          </a:prstGeom>
        </p:spPr>
        <p:txBody>
          <a:bodyPr vert="horz" lIns="91440" tIns="45720" rIns="91440" bIns="45720" rtlCol="0" anchor="ctr"/>
          <a:lstStyle>
            <a:lvl1pPr algn="l">
              <a:defRPr sz="800">
                <a:solidFill>
                  <a:schemeClr val="bg1"/>
                </a:solidFill>
              </a:defRPr>
            </a:lvl1pPr>
          </a:lstStyle>
          <a:p>
            <a:r>
              <a:rPr lang="en-US"/>
              <a:t>UCSD MCC CTO Faculty Training</a:t>
            </a:r>
          </a:p>
        </p:txBody>
      </p:sp>
    </p:spTree>
    <p:extLst>
      <p:ext uri="{BB962C8B-B14F-4D97-AF65-F5344CB8AC3E}">
        <p14:creationId xmlns:p14="http://schemas.microsoft.com/office/powerpoint/2010/main" val="1900570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42E5E97B-A16F-4BA8-A837-A274D7FAE1DD}" type="datetime2">
              <a:rPr lang="en-US" smtClean="0"/>
              <a:t>Tuesday, August 20, 2024</a:t>
            </a:fld>
            <a:endParaRPr lang="en-US"/>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364751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36D1-CFF8-4C43-B51F-909F2CC64856}"/>
              </a:ext>
            </a:extLst>
          </p:cNvPr>
          <p:cNvSpPr>
            <a:spLocks noGrp="1"/>
          </p:cNvSpPr>
          <p:nvPr>
            <p:ph type="title"/>
          </p:nvPr>
        </p:nvSpPr>
        <p:spPr/>
        <p:txBody>
          <a:bodyPr/>
          <a:lstStyle/>
          <a:p>
            <a:r>
              <a:rPr lang="en-US"/>
              <a:t>Click to edit Master title style</a:t>
            </a:r>
          </a:p>
        </p:txBody>
      </p:sp>
      <p:sp>
        <p:nvSpPr>
          <p:cNvPr id="32" name="Text Placeholder 30">
            <a:extLst>
              <a:ext uri="{FF2B5EF4-FFF2-40B4-BE49-F238E27FC236}">
                <a16:creationId xmlns:a16="http://schemas.microsoft.com/office/drawing/2014/main" id="{85CDB3DF-69CC-41FB-B5B2-A3B889740278}"/>
              </a:ext>
            </a:extLst>
          </p:cNvPr>
          <p:cNvSpPr>
            <a:spLocks noGrp="1"/>
          </p:cNvSpPr>
          <p:nvPr>
            <p:ph type="body" sz="quarter" idx="14" hasCustomPrompt="1"/>
          </p:nvPr>
        </p:nvSpPr>
        <p:spPr>
          <a:xfrm>
            <a:off x="491355"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34" name="Text Placeholder 33">
            <a:extLst>
              <a:ext uri="{FF2B5EF4-FFF2-40B4-BE49-F238E27FC236}">
                <a16:creationId xmlns:a16="http://schemas.microsoft.com/office/drawing/2014/main" id="{2FAF0F3C-D492-4894-A9BB-0547AD44329D}"/>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35" name="Text Placeholder 30">
            <a:extLst>
              <a:ext uri="{FF2B5EF4-FFF2-40B4-BE49-F238E27FC236}">
                <a16:creationId xmlns:a16="http://schemas.microsoft.com/office/drawing/2014/main" id="{6DE424D7-85FF-40CE-BF81-C9619551D711}"/>
              </a:ext>
            </a:extLst>
          </p:cNvPr>
          <p:cNvSpPr>
            <a:spLocks noGrp="1"/>
          </p:cNvSpPr>
          <p:nvPr>
            <p:ph type="body" sz="quarter" idx="16" hasCustomPrompt="1"/>
          </p:nvPr>
        </p:nvSpPr>
        <p:spPr>
          <a:xfrm>
            <a:off x="1150426"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37" name="Text Placeholder 30">
            <a:extLst>
              <a:ext uri="{FF2B5EF4-FFF2-40B4-BE49-F238E27FC236}">
                <a16:creationId xmlns:a16="http://schemas.microsoft.com/office/drawing/2014/main" id="{176F67A2-C79A-4BF7-8343-C5DECAD1E30B}"/>
              </a:ext>
            </a:extLst>
          </p:cNvPr>
          <p:cNvSpPr>
            <a:spLocks noGrp="1"/>
          </p:cNvSpPr>
          <p:nvPr>
            <p:ph type="body" sz="quarter" idx="17" hasCustomPrompt="1"/>
          </p:nvPr>
        </p:nvSpPr>
        <p:spPr>
          <a:xfrm>
            <a:off x="491355"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38" name="Text Placeholder 33">
            <a:extLst>
              <a:ext uri="{FF2B5EF4-FFF2-40B4-BE49-F238E27FC236}">
                <a16:creationId xmlns:a16="http://schemas.microsoft.com/office/drawing/2014/main" id="{8677DA33-22D2-4564-9C9C-82114D5DD495}"/>
              </a:ext>
            </a:extLst>
          </p:cNvPr>
          <p:cNvSpPr>
            <a:spLocks noGrp="1"/>
          </p:cNvSpPr>
          <p:nvPr>
            <p:ph type="body" sz="quarter" idx="18" hasCustomPrompt="1"/>
          </p:nvPr>
        </p:nvSpPr>
        <p:spPr bwMode="gray">
          <a:xfrm>
            <a:off x="419100"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39" name="Text Placeholder 30">
            <a:extLst>
              <a:ext uri="{FF2B5EF4-FFF2-40B4-BE49-F238E27FC236}">
                <a16:creationId xmlns:a16="http://schemas.microsoft.com/office/drawing/2014/main" id="{D18595C8-58CD-4936-8FF3-30EE1B342EBB}"/>
              </a:ext>
            </a:extLst>
          </p:cNvPr>
          <p:cNvSpPr>
            <a:spLocks noGrp="1"/>
          </p:cNvSpPr>
          <p:nvPr>
            <p:ph type="body" sz="quarter" idx="19" hasCustomPrompt="1"/>
          </p:nvPr>
        </p:nvSpPr>
        <p:spPr>
          <a:xfrm>
            <a:off x="1150426"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1" name="Text Placeholder 30">
            <a:extLst>
              <a:ext uri="{FF2B5EF4-FFF2-40B4-BE49-F238E27FC236}">
                <a16:creationId xmlns:a16="http://schemas.microsoft.com/office/drawing/2014/main" id="{FFCADC86-DA1B-4B72-8237-2321E6357AB1}"/>
              </a:ext>
            </a:extLst>
          </p:cNvPr>
          <p:cNvSpPr>
            <a:spLocks noGrp="1"/>
          </p:cNvSpPr>
          <p:nvPr>
            <p:ph type="body" sz="quarter" idx="20" hasCustomPrompt="1"/>
          </p:nvPr>
        </p:nvSpPr>
        <p:spPr>
          <a:xfrm>
            <a:off x="491355"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42" name="Text Placeholder 33">
            <a:extLst>
              <a:ext uri="{FF2B5EF4-FFF2-40B4-BE49-F238E27FC236}">
                <a16:creationId xmlns:a16="http://schemas.microsoft.com/office/drawing/2014/main" id="{3FB4A009-408D-4A13-A401-9D8AC5F70BC3}"/>
              </a:ext>
            </a:extLst>
          </p:cNvPr>
          <p:cNvSpPr>
            <a:spLocks noGrp="1"/>
          </p:cNvSpPr>
          <p:nvPr>
            <p:ph type="body" sz="quarter" idx="21" hasCustomPrompt="1"/>
          </p:nvPr>
        </p:nvSpPr>
        <p:spPr bwMode="gray">
          <a:xfrm>
            <a:off x="419100"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43" name="Text Placeholder 30">
            <a:extLst>
              <a:ext uri="{FF2B5EF4-FFF2-40B4-BE49-F238E27FC236}">
                <a16:creationId xmlns:a16="http://schemas.microsoft.com/office/drawing/2014/main" id="{1D74979F-D07F-44BD-BAE7-980092369E97}"/>
              </a:ext>
            </a:extLst>
          </p:cNvPr>
          <p:cNvSpPr>
            <a:spLocks noGrp="1"/>
          </p:cNvSpPr>
          <p:nvPr>
            <p:ph type="body" sz="quarter" idx="22" hasCustomPrompt="1"/>
          </p:nvPr>
        </p:nvSpPr>
        <p:spPr>
          <a:xfrm>
            <a:off x="1150426"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5" name="Text Placeholder 30">
            <a:extLst>
              <a:ext uri="{FF2B5EF4-FFF2-40B4-BE49-F238E27FC236}">
                <a16:creationId xmlns:a16="http://schemas.microsoft.com/office/drawing/2014/main" id="{A7DDA739-022D-412C-8739-8113AD9DBD13}"/>
              </a:ext>
            </a:extLst>
          </p:cNvPr>
          <p:cNvSpPr>
            <a:spLocks noGrp="1"/>
          </p:cNvSpPr>
          <p:nvPr>
            <p:ph type="body" sz="quarter" idx="23" hasCustomPrompt="1"/>
          </p:nvPr>
        </p:nvSpPr>
        <p:spPr>
          <a:xfrm>
            <a:off x="491355"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46" name="Text Placeholder 33">
            <a:extLst>
              <a:ext uri="{FF2B5EF4-FFF2-40B4-BE49-F238E27FC236}">
                <a16:creationId xmlns:a16="http://schemas.microsoft.com/office/drawing/2014/main" id="{2670D385-EACA-4AB4-8167-C6F817D607E2}"/>
              </a:ext>
            </a:extLst>
          </p:cNvPr>
          <p:cNvSpPr>
            <a:spLocks noGrp="1"/>
          </p:cNvSpPr>
          <p:nvPr>
            <p:ph type="body" sz="quarter" idx="24" hasCustomPrompt="1"/>
          </p:nvPr>
        </p:nvSpPr>
        <p:spPr bwMode="gray">
          <a:xfrm>
            <a:off x="419100"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47" name="Text Placeholder 30">
            <a:extLst>
              <a:ext uri="{FF2B5EF4-FFF2-40B4-BE49-F238E27FC236}">
                <a16:creationId xmlns:a16="http://schemas.microsoft.com/office/drawing/2014/main" id="{70FEB8F2-49F4-4DE2-9718-6B7F66A843F7}"/>
              </a:ext>
            </a:extLst>
          </p:cNvPr>
          <p:cNvSpPr>
            <a:spLocks noGrp="1"/>
          </p:cNvSpPr>
          <p:nvPr>
            <p:ph type="body" sz="quarter" idx="25" hasCustomPrompt="1"/>
          </p:nvPr>
        </p:nvSpPr>
        <p:spPr>
          <a:xfrm>
            <a:off x="1150426"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9" name="Text Placeholder 30">
            <a:extLst>
              <a:ext uri="{FF2B5EF4-FFF2-40B4-BE49-F238E27FC236}">
                <a16:creationId xmlns:a16="http://schemas.microsoft.com/office/drawing/2014/main" id="{367F725A-B26F-460F-944D-6014D2DE94D5}"/>
              </a:ext>
            </a:extLst>
          </p:cNvPr>
          <p:cNvSpPr>
            <a:spLocks noGrp="1"/>
          </p:cNvSpPr>
          <p:nvPr>
            <p:ph type="body" sz="quarter" idx="26" hasCustomPrompt="1"/>
          </p:nvPr>
        </p:nvSpPr>
        <p:spPr>
          <a:xfrm>
            <a:off x="5856731"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0" name="Text Placeholder 33">
            <a:extLst>
              <a:ext uri="{FF2B5EF4-FFF2-40B4-BE49-F238E27FC236}">
                <a16:creationId xmlns:a16="http://schemas.microsoft.com/office/drawing/2014/main" id="{D52B017A-0EE3-421A-8BBE-5BE09F99EC37}"/>
              </a:ext>
            </a:extLst>
          </p:cNvPr>
          <p:cNvSpPr>
            <a:spLocks noGrp="1"/>
          </p:cNvSpPr>
          <p:nvPr>
            <p:ph type="body" sz="quarter" idx="27" hasCustomPrompt="1"/>
          </p:nvPr>
        </p:nvSpPr>
        <p:spPr bwMode="gray">
          <a:xfrm>
            <a:off x="5784476"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1" name="Text Placeholder 30">
            <a:extLst>
              <a:ext uri="{FF2B5EF4-FFF2-40B4-BE49-F238E27FC236}">
                <a16:creationId xmlns:a16="http://schemas.microsoft.com/office/drawing/2014/main" id="{ED934037-A1ED-4A45-AB05-F5B7C208E566}"/>
              </a:ext>
            </a:extLst>
          </p:cNvPr>
          <p:cNvSpPr>
            <a:spLocks noGrp="1"/>
          </p:cNvSpPr>
          <p:nvPr>
            <p:ph type="body" sz="quarter" idx="28" hasCustomPrompt="1"/>
          </p:nvPr>
        </p:nvSpPr>
        <p:spPr>
          <a:xfrm>
            <a:off x="6515802"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53" name="Text Placeholder 30">
            <a:extLst>
              <a:ext uri="{FF2B5EF4-FFF2-40B4-BE49-F238E27FC236}">
                <a16:creationId xmlns:a16="http://schemas.microsoft.com/office/drawing/2014/main" id="{B4D4D84F-D1F5-491D-B561-A540A547E6B7}"/>
              </a:ext>
            </a:extLst>
          </p:cNvPr>
          <p:cNvSpPr>
            <a:spLocks noGrp="1"/>
          </p:cNvSpPr>
          <p:nvPr>
            <p:ph type="body" sz="quarter" idx="29" hasCustomPrompt="1"/>
          </p:nvPr>
        </p:nvSpPr>
        <p:spPr>
          <a:xfrm>
            <a:off x="5856731"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4" name="Text Placeholder 33">
            <a:extLst>
              <a:ext uri="{FF2B5EF4-FFF2-40B4-BE49-F238E27FC236}">
                <a16:creationId xmlns:a16="http://schemas.microsoft.com/office/drawing/2014/main" id="{91990923-9DA1-4782-9AD8-79E4349A4903}"/>
              </a:ext>
            </a:extLst>
          </p:cNvPr>
          <p:cNvSpPr>
            <a:spLocks noGrp="1"/>
          </p:cNvSpPr>
          <p:nvPr>
            <p:ph type="body" sz="quarter" idx="30" hasCustomPrompt="1"/>
          </p:nvPr>
        </p:nvSpPr>
        <p:spPr bwMode="gray">
          <a:xfrm>
            <a:off x="5784476"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5" name="Text Placeholder 30">
            <a:extLst>
              <a:ext uri="{FF2B5EF4-FFF2-40B4-BE49-F238E27FC236}">
                <a16:creationId xmlns:a16="http://schemas.microsoft.com/office/drawing/2014/main" id="{82EF29EB-66DD-44DF-9015-402C30B94BEC}"/>
              </a:ext>
            </a:extLst>
          </p:cNvPr>
          <p:cNvSpPr>
            <a:spLocks noGrp="1"/>
          </p:cNvSpPr>
          <p:nvPr>
            <p:ph type="body" sz="quarter" idx="31" hasCustomPrompt="1"/>
          </p:nvPr>
        </p:nvSpPr>
        <p:spPr>
          <a:xfrm>
            <a:off x="6515802"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57" name="Text Placeholder 30">
            <a:extLst>
              <a:ext uri="{FF2B5EF4-FFF2-40B4-BE49-F238E27FC236}">
                <a16:creationId xmlns:a16="http://schemas.microsoft.com/office/drawing/2014/main" id="{171EED17-9D00-47A4-8C89-5E6E5A3E8B80}"/>
              </a:ext>
            </a:extLst>
          </p:cNvPr>
          <p:cNvSpPr>
            <a:spLocks noGrp="1"/>
          </p:cNvSpPr>
          <p:nvPr>
            <p:ph type="body" sz="quarter" idx="32" hasCustomPrompt="1"/>
          </p:nvPr>
        </p:nvSpPr>
        <p:spPr>
          <a:xfrm>
            <a:off x="5856731"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8" name="Text Placeholder 33">
            <a:extLst>
              <a:ext uri="{FF2B5EF4-FFF2-40B4-BE49-F238E27FC236}">
                <a16:creationId xmlns:a16="http://schemas.microsoft.com/office/drawing/2014/main" id="{B6B32A04-FDF6-460C-ABF9-3544E1B80E8F}"/>
              </a:ext>
            </a:extLst>
          </p:cNvPr>
          <p:cNvSpPr>
            <a:spLocks noGrp="1"/>
          </p:cNvSpPr>
          <p:nvPr>
            <p:ph type="body" sz="quarter" idx="33" hasCustomPrompt="1"/>
          </p:nvPr>
        </p:nvSpPr>
        <p:spPr bwMode="gray">
          <a:xfrm>
            <a:off x="5784476"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9" name="Text Placeholder 30">
            <a:extLst>
              <a:ext uri="{FF2B5EF4-FFF2-40B4-BE49-F238E27FC236}">
                <a16:creationId xmlns:a16="http://schemas.microsoft.com/office/drawing/2014/main" id="{EB401E16-9928-4491-8C73-48718D1994CB}"/>
              </a:ext>
            </a:extLst>
          </p:cNvPr>
          <p:cNvSpPr>
            <a:spLocks noGrp="1"/>
          </p:cNvSpPr>
          <p:nvPr>
            <p:ph type="body" sz="quarter" idx="34" hasCustomPrompt="1"/>
          </p:nvPr>
        </p:nvSpPr>
        <p:spPr>
          <a:xfrm>
            <a:off x="6515802"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61" name="Text Placeholder 30">
            <a:extLst>
              <a:ext uri="{FF2B5EF4-FFF2-40B4-BE49-F238E27FC236}">
                <a16:creationId xmlns:a16="http://schemas.microsoft.com/office/drawing/2014/main" id="{97060749-2D97-4CC5-902F-DA364A4475A3}"/>
              </a:ext>
            </a:extLst>
          </p:cNvPr>
          <p:cNvSpPr>
            <a:spLocks noGrp="1"/>
          </p:cNvSpPr>
          <p:nvPr>
            <p:ph type="body" sz="quarter" idx="35" hasCustomPrompt="1"/>
          </p:nvPr>
        </p:nvSpPr>
        <p:spPr>
          <a:xfrm>
            <a:off x="5856731"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62" name="Text Placeholder 33">
            <a:extLst>
              <a:ext uri="{FF2B5EF4-FFF2-40B4-BE49-F238E27FC236}">
                <a16:creationId xmlns:a16="http://schemas.microsoft.com/office/drawing/2014/main" id="{FEC6B385-DDC5-4FDD-85BE-A56D127510F3}"/>
              </a:ext>
            </a:extLst>
          </p:cNvPr>
          <p:cNvSpPr>
            <a:spLocks noGrp="1"/>
          </p:cNvSpPr>
          <p:nvPr>
            <p:ph type="body" sz="quarter" idx="36" hasCustomPrompt="1"/>
          </p:nvPr>
        </p:nvSpPr>
        <p:spPr bwMode="gray">
          <a:xfrm>
            <a:off x="5784476"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63" name="Text Placeholder 30">
            <a:extLst>
              <a:ext uri="{FF2B5EF4-FFF2-40B4-BE49-F238E27FC236}">
                <a16:creationId xmlns:a16="http://schemas.microsoft.com/office/drawing/2014/main" id="{E2BB0AF8-5FAD-45B1-AF77-41CFF63D4D0C}"/>
              </a:ext>
            </a:extLst>
          </p:cNvPr>
          <p:cNvSpPr>
            <a:spLocks noGrp="1"/>
          </p:cNvSpPr>
          <p:nvPr>
            <p:ph type="body" sz="quarter" idx="37" hasCustomPrompt="1"/>
          </p:nvPr>
        </p:nvSpPr>
        <p:spPr>
          <a:xfrm>
            <a:off x="6515802"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3" name="Date Placeholder 2">
            <a:extLst>
              <a:ext uri="{FF2B5EF4-FFF2-40B4-BE49-F238E27FC236}">
                <a16:creationId xmlns:a16="http://schemas.microsoft.com/office/drawing/2014/main" id="{81F2B1E9-5CE9-71C5-BF53-A056B0C7FEE5}"/>
              </a:ext>
            </a:extLst>
          </p:cNvPr>
          <p:cNvSpPr>
            <a:spLocks noGrp="1"/>
          </p:cNvSpPr>
          <p:nvPr>
            <p:ph type="dt" sz="half" idx="38"/>
          </p:nvPr>
        </p:nvSpPr>
        <p:spPr/>
        <p:txBody>
          <a:bodyPr/>
          <a:lstStyle/>
          <a:p>
            <a:fld id="{5E191234-187C-40EF-949B-2A7F4D4114BD}" type="datetime2">
              <a:rPr lang="en-US" smtClean="0"/>
              <a:t>Tuesday, August 20, 2024</a:t>
            </a:fld>
            <a:endParaRPr lang="en-US"/>
          </a:p>
        </p:txBody>
      </p:sp>
      <p:sp>
        <p:nvSpPr>
          <p:cNvPr id="4" name="Footer Placeholder 3">
            <a:extLst>
              <a:ext uri="{FF2B5EF4-FFF2-40B4-BE49-F238E27FC236}">
                <a16:creationId xmlns:a16="http://schemas.microsoft.com/office/drawing/2014/main" id="{8A056B63-89F2-877A-319D-265C8A32C0E5}"/>
              </a:ext>
            </a:extLst>
          </p:cNvPr>
          <p:cNvSpPr>
            <a:spLocks noGrp="1"/>
          </p:cNvSpPr>
          <p:nvPr>
            <p:ph type="ftr" sz="quarter" idx="39"/>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73B1745D-9A60-CF64-D119-58B359DF758C}"/>
              </a:ext>
            </a:extLst>
          </p:cNvPr>
          <p:cNvSpPr>
            <a:spLocks noGrp="1"/>
          </p:cNvSpPr>
          <p:nvPr>
            <p:ph type="sldNum" sz="quarter" idx="40"/>
          </p:nvPr>
        </p:nvSpPr>
        <p:spPr/>
        <p:txBody>
          <a:bodyPr/>
          <a:lstStyle/>
          <a:p>
            <a:fld id="{436DF479-7476-4076-86FD-1C41B7E33810}" type="slidenum">
              <a:rPr lang="en-US" smtClean="0"/>
              <a:pPr/>
              <a:t>‹#›</a:t>
            </a:fld>
            <a:r>
              <a:rPr lang="en-US"/>
              <a:t>     │</a:t>
            </a:r>
          </a:p>
        </p:txBody>
      </p:sp>
      <p:sp>
        <p:nvSpPr>
          <p:cNvPr id="31" name="Text Placeholder 33">
            <a:extLst>
              <a:ext uri="{FF2B5EF4-FFF2-40B4-BE49-F238E27FC236}">
                <a16:creationId xmlns:a16="http://schemas.microsoft.com/office/drawing/2014/main" id="{1B8EB1E3-69BF-0785-A3DF-2D4A3B3ADA5C}"/>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Tree>
    <p:extLst>
      <p:ext uri="{BB962C8B-B14F-4D97-AF65-F5344CB8AC3E}">
        <p14:creationId xmlns:p14="http://schemas.microsoft.com/office/powerpoint/2010/main" val="261099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17435ABD-706C-450F-8A2E-7C2DD346138A}"/>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Logo">
            <a:extLst>
              <a:ext uri="{FF2B5EF4-FFF2-40B4-BE49-F238E27FC236}">
                <a16:creationId xmlns:a16="http://schemas.microsoft.com/office/drawing/2014/main" id="{71B0669F-9D5A-4F1A-A851-4E72E329E032}"/>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419100" y="5218008"/>
            <a:ext cx="5381753" cy="369321"/>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419100" y="3827328"/>
            <a:ext cx="5381753" cy="1200339"/>
          </a:xfrm>
        </p:spPr>
        <p:txBody>
          <a:bodyPr anchor="b">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656924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EB43123-1F84-475B-9A0A-098ED30A1DBC}"/>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ogo">
            <a:extLst>
              <a:ext uri="{FF2B5EF4-FFF2-40B4-BE49-F238E27FC236}">
                <a16:creationId xmlns:a16="http://schemas.microsoft.com/office/drawing/2014/main" id="{328A8E04-EC74-4CB9-A654-F3BBA349CE97}"/>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10043160" y="43725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6391147" y="4504501"/>
            <a:ext cx="5381753" cy="369321"/>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6391147" y="3113821"/>
            <a:ext cx="5381753" cy="1200339"/>
          </a:xfrm>
        </p:spPr>
        <p:txBody>
          <a:bodyPr anchor="b">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515124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381000"/>
            <a:ext cx="11353800" cy="495300"/>
          </a:xfrm>
        </p:spPr>
        <p:txBody>
          <a:bodyPr/>
          <a:lstStyle/>
          <a:p>
            <a:r>
              <a:rPr lang="en-US"/>
              <a:t>Click to edit Master title style</a:t>
            </a:r>
          </a:p>
        </p:txBody>
      </p:sp>
      <p:sp>
        <p:nvSpPr>
          <p:cNvPr id="3" name="Content Placeholder 2"/>
          <p:cNvSpPr>
            <a:spLocks noGrp="1"/>
          </p:cNvSpPr>
          <p:nvPr>
            <p:ph idx="1"/>
          </p:nvPr>
        </p:nvSpPr>
        <p:spPr>
          <a:xfrm>
            <a:off x="419100" y="1596820"/>
            <a:ext cx="11353800" cy="4485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A152FB-D6AC-4861-B50B-FD4B1927AE7E}"/>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E738DDC2-FB35-0895-2076-991826413873}"/>
              </a:ext>
            </a:extLst>
          </p:cNvPr>
          <p:cNvSpPr>
            <a:spLocks noGrp="1"/>
          </p:cNvSpPr>
          <p:nvPr>
            <p:ph type="dt" sz="half" idx="14"/>
          </p:nvPr>
        </p:nvSpPr>
        <p:spPr/>
        <p:txBody>
          <a:bodyPr/>
          <a:lstStyle/>
          <a:p>
            <a:fld id="{9AB45B7C-53B8-4BFE-927B-A79A2E4EDBB1}" type="datetime2">
              <a:rPr lang="en-US" smtClean="0"/>
              <a:t>Tuesday, August 20, 2024</a:t>
            </a:fld>
            <a:endParaRPr lang="en-US"/>
          </a:p>
        </p:txBody>
      </p:sp>
      <p:sp>
        <p:nvSpPr>
          <p:cNvPr id="5" name="Footer Placeholder 4">
            <a:extLst>
              <a:ext uri="{FF2B5EF4-FFF2-40B4-BE49-F238E27FC236}">
                <a16:creationId xmlns:a16="http://schemas.microsoft.com/office/drawing/2014/main" id="{D806F0A4-C6F2-D2B5-D24B-A692A5E55239}"/>
              </a:ext>
            </a:extLst>
          </p:cNvPr>
          <p:cNvSpPr>
            <a:spLocks noGrp="1"/>
          </p:cNvSpPr>
          <p:nvPr>
            <p:ph type="ftr" sz="quarter" idx="15"/>
          </p:nvPr>
        </p:nvSpPr>
        <p:spPr/>
        <p:txBody>
          <a:bodyPr/>
          <a:lstStyle/>
          <a:p>
            <a:r>
              <a:rPr lang="en-US"/>
              <a:t>UCSD MCC CTO Faculty Training</a:t>
            </a:r>
          </a:p>
        </p:txBody>
      </p:sp>
      <p:sp>
        <p:nvSpPr>
          <p:cNvPr id="6" name="Slide Number Placeholder 5">
            <a:extLst>
              <a:ext uri="{FF2B5EF4-FFF2-40B4-BE49-F238E27FC236}">
                <a16:creationId xmlns:a16="http://schemas.microsoft.com/office/drawing/2014/main" id="{9F1CEF38-5745-4BDD-3C59-B3FDB684595C}"/>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494720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9100" y="1295400"/>
            <a:ext cx="11353800" cy="478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DEFD4D-FE26-4B9C-2D24-09073468970B}"/>
              </a:ext>
            </a:extLst>
          </p:cNvPr>
          <p:cNvSpPr>
            <a:spLocks noGrp="1"/>
          </p:cNvSpPr>
          <p:nvPr>
            <p:ph type="ftr" sz="quarter" idx="11"/>
          </p:nvPr>
        </p:nvSpPr>
        <p:spPr/>
        <p:txBody>
          <a:bodyPr/>
          <a:lstStyle/>
          <a:p>
            <a:r>
              <a:rPr lang="en-US"/>
              <a:t>UCSD MCC CTO Faculty Training</a:t>
            </a:r>
          </a:p>
        </p:txBody>
      </p:sp>
      <p:sp>
        <p:nvSpPr>
          <p:cNvPr id="7" name="Date Placeholder 3">
            <a:extLst>
              <a:ext uri="{FF2B5EF4-FFF2-40B4-BE49-F238E27FC236}">
                <a16:creationId xmlns:a16="http://schemas.microsoft.com/office/drawing/2014/main" id="{F6301E8A-448A-0AAC-BEDB-B7A10CF72AB5}"/>
              </a:ext>
            </a:extLst>
          </p:cNvPr>
          <p:cNvSpPr>
            <a:spLocks noGrp="1"/>
          </p:cNvSpPr>
          <p:nvPr>
            <p:ph type="dt" sz="half" idx="15"/>
          </p:nvPr>
        </p:nvSpPr>
        <p:spPr>
          <a:xfrm>
            <a:off x="8397277" y="6580747"/>
            <a:ext cx="1460755" cy="206754"/>
          </a:xfrm>
        </p:spPr>
        <p:txBody>
          <a:bodyPr/>
          <a:lstStyle/>
          <a:p>
            <a:fld id="{05219682-3050-41D7-BCFA-8387E5E719A9}" type="datetime2">
              <a:rPr lang="en-US" smtClean="0"/>
              <a:t>Tuesday, August 20, 2024</a:t>
            </a:fld>
            <a:endParaRPr lang="en-US"/>
          </a:p>
        </p:txBody>
      </p:sp>
      <p:sp>
        <p:nvSpPr>
          <p:cNvPr id="8" name="Slide Number Placeholder 12">
            <a:extLst>
              <a:ext uri="{FF2B5EF4-FFF2-40B4-BE49-F238E27FC236}">
                <a16:creationId xmlns:a16="http://schemas.microsoft.com/office/drawing/2014/main" id="{5EF1F085-E2E7-BAA8-8E23-E508D1A3DEB9}"/>
              </a:ext>
            </a:extLst>
          </p:cNvPr>
          <p:cNvSpPr>
            <a:spLocks noGrp="1"/>
          </p:cNvSpPr>
          <p:nvPr>
            <p:ph type="sldNum" sz="quarter" idx="17"/>
          </p:nvPr>
        </p:nvSpPr>
        <p:spPr>
          <a:xfrm>
            <a:off x="9995649" y="6580747"/>
            <a:ext cx="612887" cy="206754"/>
          </a:xfrm>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85699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2E6A-44A3-466C-BA8B-51FE30FD1CC0}"/>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6DD9F677-0D8A-4BE2-A701-98986ABC26DF}"/>
              </a:ext>
            </a:extLst>
          </p:cNvPr>
          <p:cNvSpPr>
            <a:spLocks noGrp="1"/>
          </p:cNvSpPr>
          <p:nvPr>
            <p:ph type="body" sz="quarter" idx="13"/>
          </p:nvPr>
        </p:nvSpPr>
        <p:spPr>
          <a:xfrm>
            <a:off x="419100" y="1620838"/>
            <a:ext cx="9652000" cy="4437062"/>
          </a:xfrm>
        </p:spPr>
        <p:txBody>
          <a:bodyPr rIns="0">
            <a:normAutofit/>
          </a:bodyPr>
          <a:lstStyle>
            <a:lvl1pPr marL="0" indent="0" defTabSz="174625">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913B2AB-16CD-4D5F-A49B-91533DB55E54}"/>
              </a:ext>
            </a:extLst>
          </p:cNvPr>
          <p:cNvSpPr>
            <a:spLocks noGrp="1"/>
          </p:cNvSpPr>
          <p:nvPr>
            <p:ph type="body" sz="quarter" idx="14" hasCustomPrompt="1"/>
          </p:nvPr>
        </p:nvSpPr>
        <p:spPr>
          <a:xfrm>
            <a:off x="10071100" y="1620838"/>
            <a:ext cx="1701800" cy="4437062"/>
          </a:xfrm>
        </p:spPr>
        <p:txBody>
          <a:bodyPr lIns="0">
            <a:normAutofit/>
          </a:bodyPr>
          <a:lstStyle>
            <a:lvl1pPr marL="0" indent="0">
              <a:buNone/>
              <a:defRPr sz="1600">
                <a:solidFill>
                  <a:schemeClr val="accent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6" name="Date Placeholder 5">
            <a:extLst>
              <a:ext uri="{FF2B5EF4-FFF2-40B4-BE49-F238E27FC236}">
                <a16:creationId xmlns:a16="http://schemas.microsoft.com/office/drawing/2014/main" id="{9B8238E3-F65D-5363-5A08-00B3406AAA0C}"/>
              </a:ext>
            </a:extLst>
          </p:cNvPr>
          <p:cNvSpPr>
            <a:spLocks noGrp="1"/>
          </p:cNvSpPr>
          <p:nvPr>
            <p:ph type="dt" sz="half" idx="15"/>
          </p:nvPr>
        </p:nvSpPr>
        <p:spPr/>
        <p:txBody>
          <a:bodyPr/>
          <a:lstStyle/>
          <a:p>
            <a:fld id="{618AFDA5-C4BD-490F-95A5-5C04BF734F63}" type="datetime2">
              <a:rPr lang="en-US" smtClean="0"/>
              <a:t>Tuesday, August 20, 2024</a:t>
            </a:fld>
            <a:endParaRPr lang="en-US"/>
          </a:p>
        </p:txBody>
      </p:sp>
      <p:sp>
        <p:nvSpPr>
          <p:cNvPr id="8" name="Slide Number Placeholder 7">
            <a:extLst>
              <a:ext uri="{FF2B5EF4-FFF2-40B4-BE49-F238E27FC236}">
                <a16:creationId xmlns:a16="http://schemas.microsoft.com/office/drawing/2014/main" id="{187E1AF1-38A9-82F8-4B9F-4B6BFCBF6F3E}"/>
              </a:ext>
            </a:extLst>
          </p:cNvPr>
          <p:cNvSpPr>
            <a:spLocks noGrp="1"/>
          </p:cNvSpPr>
          <p:nvPr>
            <p:ph type="sldNum" sz="quarter" idx="17"/>
          </p:nvPr>
        </p:nvSpPr>
        <p:spPr/>
        <p:txBody>
          <a:bodyPr/>
          <a:lstStyle/>
          <a:p>
            <a:fld id="{436DF479-7476-4076-86FD-1C41B7E33810}" type="slidenum">
              <a:rPr lang="en-US" smtClean="0"/>
              <a:pPr/>
              <a:t>‹#›</a:t>
            </a:fld>
            <a:r>
              <a:rPr lang="en-US"/>
              <a:t>     │</a:t>
            </a:r>
          </a:p>
        </p:txBody>
      </p:sp>
      <p:sp>
        <p:nvSpPr>
          <p:cNvPr id="3" name="Footer Placeholder 3">
            <a:extLst>
              <a:ext uri="{FF2B5EF4-FFF2-40B4-BE49-F238E27FC236}">
                <a16:creationId xmlns:a16="http://schemas.microsoft.com/office/drawing/2014/main" id="{AC6BCDC1-7EE8-2C55-FFC8-952DF1413636}"/>
              </a:ext>
            </a:extLst>
          </p:cNvPr>
          <p:cNvSpPr>
            <a:spLocks noGrp="1"/>
          </p:cNvSpPr>
          <p:nvPr>
            <p:ph type="ftr" sz="quarter" idx="39"/>
          </p:nvPr>
        </p:nvSpPr>
        <p:spPr>
          <a:xfrm>
            <a:off x="423599" y="6580747"/>
            <a:ext cx="7836061" cy="206754"/>
          </a:xfrm>
          <a:prstGeom prst="rect">
            <a:avLst/>
          </a:prstGeom>
        </p:spPr>
        <p:txBody>
          <a:bodyPr/>
          <a:lstStyle>
            <a:lvl1pPr algn="ctr">
              <a:defRPr sz="700"/>
            </a:lvl1pPr>
          </a:lstStyle>
          <a:p>
            <a:r>
              <a:rPr lang="en-US"/>
              <a:t>CONFIDENTIAL DRAFT – For discussion purposes only</a:t>
            </a:r>
          </a:p>
        </p:txBody>
      </p:sp>
    </p:spTree>
    <p:extLst>
      <p:ext uri="{BB962C8B-B14F-4D97-AF65-F5344CB8AC3E}">
        <p14:creationId xmlns:p14="http://schemas.microsoft.com/office/powerpoint/2010/main" val="13536894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4325"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a:extLst>
              <a:ext uri="{FF2B5EF4-FFF2-40B4-BE49-F238E27FC236}">
                <a16:creationId xmlns:a16="http://schemas.microsoft.com/office/drawing/2014/main" id="{A3CA6BE0-B63C-499B-8008-7CF7D9A9EE4A}"/>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9" name="Date Placeholder 8">
            <a:extLst>
              <a:ext uri="{FF2B5EF4-FFF2-40B4-BE49-F238E27FC236}">
                <a16:creationId xmlns:a16="http://schemas.microsoft.com/office/drawing/2014/main" id="{94E3ECA5-69CC-D3B9-8361-6C816492D2A8}"/>
              </a:ext>
            </a:extLst>
          </p:cNvPr>
          <p:cNvSpPr>
            <a:spLocks noGrp="1"/>
          </p:cNvSpPr>
          <p:nvPr>
            <p:ph type="dt" sz="half" idx="14"/>
          </p:nvPr>
        </p:nvSpPr>
        <p:spPr/>
        <p:txBody>
          <a:bodyPr/>
          <a:lstStyle/>
          <a:p>
            <a:fld id="{BD7C81D3-0FB9-4108-8519-6C27E25E718C}" type="datetime2">
              <a:rPr lang="en-US" smtClean="0"/>
              <a:t>Tuesday, August 20, 2024</a:t>
            </a:fld>
            <a:endParaRPr lang="en-US"/>
          </a:p>
        </p:txBody>
      </p:sp>
      <p:sp>
        <p:nvSpPr>
          <p:cNvPr id="10" name="Footer Placeholder 9">
            <a:extLst>
              <a:ext uri="{FF2B5EF4-FFF2-40B4-BE49-F238E27FC236}">
                <a16:creationId xmlns:a16="http://schemas.microsoft.com/office/drawing/2014/main" id="{4C0CE34C-FCFC-73BB-4795-B973817C6C41}"/>
              </a:ext>
            </a:extLst>
          </p:cNvPr>
          <p:cNvSpPr>
            <a:spLocks noGrp="1"/>
          </p:cNvSpPr>
          <p:nvPr>
            <p:ph type="ftr" sz="quarter" idx="15"/>
          </p:nvPr>
        </p:nvSpPr>
        <p:spPr/>
        <p:txBody>
          <a:bodyPr/>
          <a:lstStyle/>
          <a:p>
            <a:r>
              <a:rPr lang="en-US"/>
              <a:t>UCSD MCC CTO Faculty Training</a:t>
            </a:r>
          </a:p>
        </p:txBody>
      </p:sp>
      <p:sp>
        <p:nvSpPr>
          <p:cNvPr id="11" name="Slide Number Placeholder 10">
            <a:extLst>
              <a:ext uri="{FF2B5EF4-FFF2-40B4-BE49-F238E27FC236}">
                <a16:creationId xmlns:a16="http://schemas.microsoft.com/office/drawing/2014/main" id="{68190C22-06E5-E838-F79E-963553782FA3}"/>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429415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4325"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89C7164-A9C1-14F1-6B32-79E7842C2984}"/>
              </a:ext>
            </a:extLst>
          </p:cNvPr>
          <p:cNvSpPr>
            <a:spLocks noGrp="1"/>
          </p:cNvSpPr>
          <p:nvPr>
            <p:ph type="dt" sz="half" idx="10"/>
          </p:nvPr>
        </p:nvSpPr>
        <p:spPr/>
        <p:txBody>
          <a:bodyPr/>
          <a:lstStyle/>
          <a:p>
            <a:fld id="{D4596452-FA86-4C79-85E8-625BA0DEEEED}" type="datetime2">
              <a:rPr lang="en-US" smtClean="0"/>
              <a:t>Tuesday, August 20, 2024</a:t>
            </a:fld>
            <a:endParaRPr lang="en-US"/>
          </a:p>
        </p:txBody>
      </p:sp>
      <p:sp>
        <p:nvSpPr>
          <p:cNvPr id="9" name="Footer Placeholder 8">
            <a:extLst>
              <a:ext uri="{FF2B5EF4-FFF2-40B4-BE49-F238E27FC236}">
                <a16:creationId xmlns:a16="http://schemas.microsoft.com/office/drawing/2014/main" id="{63B29C62-52AB-85BD-4138-F580672C4EC3}"/>
              </a:ext>
            </a:extLst>
          </p:cNvPr>
          <p:cNvSpPr>
            <a:spLocks noGrp="1"/>
          </p:cNvSpPr>
          <p:nvPr>
            <p:ph type="ftr" sz="quarter" idx="11"/>
          </p:nvPr>
        </p:nvSpPr>
        <p:spPr/>
        <p:txBody>
          <a:bodyPr/>
          <a:lstStyle/>
          <a:p>
            <a:r>
              <a:rPr lang="en-US"/>
              <a:t>UCSD MCC CTO Faculty Training</a:t>
            </a:r>
          </a:p>
        </p:txBody>
      </p:sp>
      <p:sp>
        <p:nvSpPr>
          <p:cNvPr id="10" name="Slide Number Placeholder 9">
            <a:extLst>
              <a:ext uri="{FF2B5EF4-FFF2-40B4-BE49-F238E27FC236}">
                <a16:creationId xmlns:a16="http://schemas.microsoft.com/office/drawing/2014/main" id="{E797D2E5-4647-A24D-57F1-4E33263FF5A1}"/>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477193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59682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2204180"/>
            <a:ext cx="5508577"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194" y="159682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2204180"/>
            <a:ext cx="5535706"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11" name="Text Placeholder 8">
            <a:extLst>
              <a:ext uri="{FF2B5EF4-FFF2-40B4-BE49-F238E27FC236}">
                <a16:creationId xmlns:a16="http://schemas.microsoft.com/office/drawing/2014/main" id="{35C0A3F4-AD99-4184-AF6B-975EE89A161F}"/>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2F20EE8C-2876-2354-05FB-580A4D75A64B}"/>
              </a:ext>
            </a:extLst>
          </p:cNvPr>
          <p:cNvSpPr>
            <a:spLocks noGrp="1"/>
          </p:cNvSpPr>
          <p:nvPr>
            <p:ph type="dt" sz="half" idx="14"/>
          </p:nvPr>
        </p:nvSpPr>
        <p:spPr/>
        <p:txBody>
          <a:bodyPr/>
          <a:lstStyle/>
          <a:p>
            <a:fld id="{9C2AA31C-D790-4296-9B2D-590702B63285}" type="datetime2">
              <a:rPr lang="en-US" smtClean="0"/>
              <a:t>Tuesday, August 20, 2024</a:t>
            </a:fld>
            <a:endParaRPr lang="en-US"/>
          </a:p>
        </p:txBody>
      </p:sp>
      <p:sp>
        <p:nvSpPr>
          <p:cNvPr id="12" name="Footer Placeholder 11">
            <a:extLst>
              <a:ext uri="{FF2B5EF4-FFF2-40B4-BE49-F238E27FC236}">
                <a16:creationId xmlns:a16="http://schemas.microsoft.com/office/drawing/2014/main" id="{C7ADEB55-32C7-9777-92C5-C025DA5BD39D}"/>
              </a:ext>
            </a:extLst>
          </p:cNvPr>
          <p:cNvSpPr>
            <a:spLocks noGrp="1"/>
          </p:cNvSpPr>
          <p:nvPr>
            <p:ph type="ftr" sz="quarter" idx="15"/>
          </p:nvPr>
        </p:nvSpPr>
        <p:spPr/>
        <p:txBody>
          <a:bodyPr/>
          <a:lstStyle/>
          <a:p>
            <a:r>
              <a:rPr lang="en-US"/>
              <a:t>UCSD MCC CTO Faculty Training</a:t>
            </a:r>
          </a:p>
        </p:txBody>
      </p:sp>
      <p:sp>
        <p:nvSpPr>
          <p:cNvPr id="13" name="Slide Number Placeholder 12">
            <a:extLst>
              <a:ext uri="{FF2B5EF4-FFF2-40B4-BE49-F238E27FC236}">
                <a16:creationId xmlns:a16="http://schemas.microsoft.com/office/drawing/2014/main" id="{B100F166-BE7E-F145-37EC-FBCAE0752168}"/>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878145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no Su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29540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1902758"/>
            <a:ext cx="5508577"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194" y="129540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1902758"/>
            <a:ext cx="5535706"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CC6DD2F-92FE-BB18-3D5C-06F61D5DE671}"/>
              </a:ext>
            </a:extLst>
          </p:cNvPr>
          <p:cNvSpPr>
            <a:spLocks noGrp="1"/>
          </p:cNvSpPr>
          <p:nvPr>
            <p:ph type="dt" sz="half" idx="10"/>
          </p:nvPr>
        </p:nvSpPr>
        <p:spPr/>
        <p:txBody>
          <a:bodyPr/>
          <a:lstStyle/>
          <a:p>
            <a:fld id="{04B3C721-6BF0-4EEE-AAF7-D77A792A2698}" type="datetime2">
              <a:rPr lang="en-US" smtClean="0"/>
              <a:t>Tuesday, August 20, 2024</a:t>
            </a:fld>
            <a:endParaRPr lang="en-US"/>
          </a:p>
        </p:txBody>
      </p:sp>
      <p:sp>
        <p:nvSpPr>
          <p:cNvPr id="11" name="Footer Placeholder 10">
            <a:extLst>
              <a:ext uri="{FF2B5EF4-FFF2-40B4-BE49-F238E27FC236}">
                <a16:creationId xmlns:a16="http://schemas.microsoft.com/office/drawing/2014/main" id="{F23E33F1-B5B5-2D25-4D2B-090109DC87AD}"/>
              </a:ext>
            </a:extLst>
          </p:cNvPr>
          <p:cNvSpPr>
            <a:spLocks noGrp="1"/>
          </p:cNvSpPr>
          <p:nvPr>
            <p:ph type="ftr" sz="quarter" idx="11"/>
          </p:nvPr>
        </p:nvSpPr>
        <p:spPr/>
        <p:txBody>
          <a:bodyPr/>
          <a:lstStyle/>
          <a:p>
            <a:r>
              <a:rPr lang="en-US"/>
              <a:t>UCSD MCC CTO Faculty Training</a:t>
            </a:r>
          </a:p>
        </p:txBody>
      </p:sp>
      <p:sp>
        <p:nvSpPr>
          <p:cNvPr id="12" name="Slide Number Placeholder 11">
            <a:extLst>
              <a:ext uri="{FF2B5EF4-FFF2-40B4-BE49-F238E27FC236}">
                <a16:creationId xmlns:a16="http://schemas.microsoft.com/office/drawing/2014/main" id="{3EC4A2FD-C521-5EA1-785F-8BF3783409F3}"/>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566445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A1D4FA-9291-4979-AF04-FE853D5C5124}"/>
              </a:ext>
            </a:extLst>
          </p:cNvPr>
          <p:cNvSpPr/>
          <p:nvPr/>
        </p:nvSpPr>
        <p:spPr bwMode="white">
          <a:xfrm>
            <a:off x="0" y="1596820"/>
            <a:ext cx="5109882" cy="447506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898240"/>
            <a:ext cx="4352925" cy="3872229"/>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hasCustomPrompt="1"/>
          </p:nvPr>
        </p:nvSpPr>
        <p:spPr>
          <a:xfrm>
            <a:off x="5620870" y="1596820"/>
            <a:ext cx="6152030" cy="446108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a:t>Insert text or any kind of other element, such as a picture, table or chart.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3485F59D-40D8-4767-8940-F1DF0150EC23}"/>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AA546B65-E765-CA9F-B16A-5BCAC081F300}"/>
              </a:ext>
            </a:extLst>
          </p:cNvPr>
          <p:cNvSpPr>
            <a:spLocks noGrp="1"/>
          </p:cNvSpPr>
          <p:nvPr>
            <p:ph type="dt" sz="half" idx="15"/>
          </p:nvPr>
        </p:nvSpPr>
        <p:spPr/>
        <p:txBody>
          <a:bodyPr/>
          <a:lstStyle/>
          <a:p>
            <a:fld id="{B39E2AEE-DD56-4151-8E77-80D242BBD141}" type="datetime2">
              <a:rPr lang="en-US" smtClean="0"/>
              <a:t>Tuesday, August 20, 2024</a:t>
            </a:fld>
            <a:endParaRPr lang="en-US"/>
          </a:p>
        </p:txBody>
      </p:sp>
      <p:sp>
        <p:nvSpPr>
          <p:cNvPr id="9" name="Footer Placeholder 8">
            <a:extLst>
              <a:ext uri="{FF2B5EF4-FFF2-40B4-BE49-F238E27FC236}">
                <a16:creationId xmlns:a16="http://schemas.microsoft.com/office/drawing/2014/main" id="{632E073F-952A-F8C9-125C-7836555594C9}"/>
              </a:ext>
            </a:extLst>
          </p:cNvPr>
          <p:cNvSpPr>
            <a:spLocks noGrp="1"/>
          </p:cNvSpPr>
          <p:nvPr>
            <p:ph type="ftr" sz="quarter" idx="16"/>
          </p:nvPr>
        </p:nvSpPr>
        <p:spPr/>
        <p:txBody>
          <a:bodyPr/>
          <a:lstStyle/>
          <a:p>
            <a:r>
              <a:rPr lang="en-US"/>
              <a:t>UCSD MCC CTO Faculty Training</a:t>
            </a:r>
          </a:p>
        </p:txBody>
      </p:sp>
      <p:sp>
        <p:nvSpPr>
          <p:cNvPr id="10" name="Slide Number Placeholder 9">
            <a:extLst>
              <a:ext uri="{FF2B5EF4-FFF2-40B4-BE49-F238E27FC236}">
                <a16:creationId xmlns:a16="http://schemas.microsoft.com/office/drawing/2014/main" id="{88F5A7F4-851C-74BD-1D44-15D134CC5C62}"/>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994195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with Caption no Su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E6959-AAC3-47D0-82D6-BF247CF07102}"/>
              </a:ext>
            </a:extLst>
          </p:cNvPr>
          <p:cNvSpPr/>
          <p:nvPr/>
        </p:nvSpPr>
        <p:spPr bwMode="white">
          <a:xfrm>
            <a:off x="0" y="1295400"/>
            <a:ext cx="5109882" cy="47625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582831"/>
            <a:ext cx="4352925" cy="41876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hasCustomPrompt="1"/>
          </p:nvPr>
        </p:nvSpPr>
        <p:spPr>
          <a:xfrm>
            <a:off x="5620870" y="1295400"/>
            <a:ext cx="6152029" cy="476250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a:t>Insert text or any kind of other element, such as a picture, table or chart.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4AC3C1DB-08B6-85EE-CD7C-A58E34E3D154}"/>
              </a:ext>
            </a:extLst>
          </p:cNvPr>
          <p:cNvSpPr>
            <a:spLocks noGrp="1"/>
          </p:cNvSpPr>
          <p:nvPr>
            <p:ph type="dt" sz="half" idx="14"/>
          </p:nvPr>
        </p:nvSpPr>
        <p:spPr/>
        <p:txBody>
          <a:bodyPr/>
          <a:lstStyle/>
          <a:p>
            <a:fld id="{00F1B85F-CE69-45E8-A48D-EE0C4D6A523F}" type="datetime2">
              <a:rPr lang="en-US" smtClean="0"/>
              <a:t>Tuesday, August 20, 2024</a:t>
            </a:fld>
            <a:endParaRPr lang="en-US"/>
          </a:p>
        </p:txBody>
      </p:sp>
      <p:sp>
        <p:nvSpPr>
          <p:cNvPr id="9" name="Footer Placeholder 8">
            <a:extLst>
              <a:ext uri="{FF2B5EF4-FFF2-40B4-BE49-F238E27FC236}">
                <a16:creationId xmlns:a16="http://schemas.microsoft.com/office/drawing/2014/main" id="{593FE8FA-74ED-C5CC-6FAD-A9F9BAD3DA8F}"/>
              </a:ext>
            </a:extLst>
          </p:cNvPr>
          <p:cNvSpPr>
            <a:spLocks noGrp="1"/>
          </p:cNvSpPr>
          <p:nvPr>
            <p:ph type="ftr" sz="quarter" idx="15"/>
          </p:nvPr>
        </p:nvSpPr>
        <p:spPr/>
        <p:txBody>
          <a:bodyPr/>
          <a:lstStyle/>
          <a:p>
            <a:r>
              <a:rPr lang="en-US"/>
              <a:t>UCSD MCC CTO Faculty Training</a:t>
            </a:r>
          </a:p>
        </p:txBody>
      </p:sp>
      <p:sp>
        <p:nvSpPr>
          <p:cNvPr id="10" name="Slide Number Placeholder 9">
            <a:extLst>
              <a:ext uri="{FF2B5EF4-FFF2-40B4-BE49-F238E27FC236}">
                <a16:creationId xmlns:a16="http://schemas.microsoft.com/office/drawing/2014/main" id="{D5DF5361-E9C3-B35D-EE3B-E537F80EB537}"/>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3161618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ig Statement">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C6BF17B-4DF6-4A6A-AD80-EE33BFEEF0C3}"/>
              </a:ext>
            </a:extLst>
          </p:cNvPr>
          <p:cNvSpPr>
            <a:spLocks noGrp="1" noRot="1" noMove="1" noResize="1" noEditPoints="1" noAdjustHandles="1" noChangeArrowheads="1" noChangeShapeType="1"/>
          </p:cNvSpPr>
          <p:nvPr/>
        </p:nvSpPr>
        <p:spPr bwMode="ltGray">
          <a:xfrm>
            <a:off x="2241"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796A4681-C141-4F67-8DB3-F677E17AB8CA}"/>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2">
            <a:extLst>
              <a:ext uri="{FF2B5EF4-FFF2-40B4-BE49-F238E27FC236}">
                <a16:creationId xmlns:a16="http://schemas.microsoft.com/office/drawing/2014/main" id="{103BFB46-73DB-4CBE-A6A6-CE32933ED181}"/>
              </a:ext>
            </a:extLst>
          </p:cNvPr>
          <p:cNvSpPr>
            <a:spLocks noGrp="1" noRot="1" noMove="1" noResize="1" noEditPoints="1" noAdjustHandles="1" noChangeArrowheads="1" noChangeShapeType="1"/>
          </p:cNvSpPr>
          <p:nvPr/>
        </p:nvSpPr>
        <p:spPr bwMode="ltGray">
          <a:xfrm>
            <a:off x="0" y="1019521"/>
            <a:ext cx="6858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3">
            <a:extLst>
              <a:ext uri="{FF2B5EF4-FFF2-40B4-BE49-F238E27FC236}">
                <a16:creationId xmlns:a16="http://schemas.microsoft.com/office/drawing/2014/main" id="{043822E7-0AB3-41B7-AAF6-0DEB736E63B7}"/>
              </a:ext>
            </a:extLst>
          </p:cNvPr>
          <p:cNvSpPr>
            <a:spLocks noGrp="1" noRot="1" noMove="1" noResize="1" noEditPoints="1" noAdjustHandles="1" noChangeArrowheads="1" noChangeShapeType="1"/>
          </p:cNvSpPr>
          <p:nvPr/>
        </p:nvSpPr>
        <p:spPr bwMode="ltGray">
          <a:xfrm>
            <a:off x="9448800" y="1019521"/>
            <a:ext cx="27432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0">
            <a:extLst>
              <a:ext uri="{FF2B5EF4-FFF2-40B4-BE49-F238E27FC236}">
                <a16:creationId xmlns:a16="http://schemas.microsoft.com/office/drawing/2014/main" id="{E8259BC4-4B80-48B9-8252-990C75E9BF2C}"/>
              </a:ext>
            </a:extLst>
          </p:cNvPr>
          <p:cNvSpPr>
            <a:spLocks noGrp="1"/>
          </p:cNvSpPr>
          <p:nvPr>
            <p:ph type="body" sz="quarter" idx="13"/>
          </p:nvPr>
        </p:nvSpPr>
        <p:spPr bwMode="auto">
          <a:xfrm>
            <a:off x="1181100" y="1019521"/>
            <a:ext cx="7772400" cy="1266479"/>
          </a:xfrm>
        </p:spPr>
        <p:txBody>
          <a:bodyPr anchor="b">
            <a:normAutofit/>
          </a:bodyPr>
          <a:lstStyle>
            <a:lvl1pPr marL="0" indent="0">
              <a:lnSpc>
                <a:spcPct val="100000"/>
              </a:lnSpc>
              <a:spcBef>
                <a:spcPts val="600"/>
              </a:spcBef>
              <a:spcAft>
                <a:spcPts val="600"/>
              </a:spcAft>
              <a:buFontTx/>
              <a:buNone/>
              <a:defRPr sz="3000" b="1">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12" name="Text Placeholder 10">
            <a:extLst>
              <a:ext uri="{FF2B5EF4-FFF2-40B4-BE49-F238E27FC236}">
                <a16:creationId xmlns:a16="http://schemas.microsoft.com/office/drawing/2014/main" id="{790B648B-A9AD-48FD-80B9-8FA851D4CA20}"/>
              </a:ext>
            </a:extLst>
          </p:cNvPr>
          <p:cNvSpPr>
            <a:spLocks noGrp="1"/>
          </p:cNvSpPr>
          <p:nvPr>
            <p:ph type="body" sz="quarter" idx="14"/>
          </p:nvPr>
        </p:nvSpPr>
        <p:spPr bwMode="auto">
          <a:xfrm>
            <a:off x="1181100" y="2590800"/>
            <a:ext cx="7772400" cy="3247679"/>
          </a:xfrm>
        </p:spPr>
        <p:txBody>
          <a:bodyPr anchor="t">
            <a:normAutofit/>
          </a:bodyPr>
          <a:lstStyle>
            <a:lvl1pPr marL="0" indent="0">
              <a:lnSpc>
                <a:spcPct val="90000"/>
              </a:lnSpc>
              <a:spcBef>
                <a:spcPts val="0"/>
              </a:spcBef>
              <a:spcAft>
                <a:spcPts val="1800"/>
              </a:spcAft>
              <a:buFontTx/>
              <a:buNone/>
              <a:defRPr sz="2400" b="0">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C398026C-F053-2006-8F58-EC958BD75B05}"/>
              </a:ext>
            </a:extLst>
          </p:cNvPr>
          <p:cNvSpPr>
            <a:spLocks noGrp="1"/>
          </p:cNvSpPr>
          <p:nvPr>
            <p:ph type="dt" sz="half" idx="15"/>
          </p:nvPr>
        </p:nvSpPr>
        <p:spPr/>
        <p:txBody>
          <a:bodyPr/>
          <a:lstStyle/>
          <a:p>
            <a:fld id="{74BE9DCB-62A6-4D37-A143-BA5ECEC8BD75}" type="datetime2">
              <a:rPr lang="en-US" smtClean="0"/>
              <a:t>Tuesday, August 20, 2024</a:t>
            </a:fld>
            <a:endParaRPr lang="en-US"/>
          </a:p>
        </p:txBody>
      </p:sp>
      <p:sp>
        <p:nvSpPr>
          <p:cNvPr id="4" name="Footer Placeholder 3">
            <a:extLst>
              <a:ext uri="{FF2B5EF4-FFF2-40B4-BE49-F238E27FC236}">
                <a16:creationId xmlns:a16="http://schemas.microsoft.com/office/drawing/2014/main" id="{7B874417-6CD8-06A1-A689-530828421C29}"/>
              </a:ext>
            </a:extLst>
          </p:cNvPr>
          <p:cNvSpPr>
            <a:spLocks noGrp="1"/>
          </p:cNvSpPr>
          <p:nvPr>
            <p:ph type="ftr" sz="quarter" idx="16"/>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A8F1236F-E273-9AAA-636C-0CE485B320E9}"/>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549889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78CC42A-6FC7-42D7-AFCD-868577458FAD}"/>
              </a:ext>
            </a:extLst>
          </p:cNvPr>
          <p:cNvSpPr>
            <a:spLocks noGrp="1" noRot="1" noMove="1" noResize="1" noEditPoints="1" noAdjustHandles="1" noChangeArrowheads="1" noChangeShapeType="1"/>
          </p:cNvSpPr>
          <p:nvPr/>
        </p:nvSpPr>
        <p:spPr bwMode="ltGray">
          <a:xfrm>
            <a:off x="-1" y="1596820"/>
            <a:ext cx="12192001" cy="44750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9" name="Rectangle 2">
            <a:extLst>
              <a:ext uri="{FF2B5EF4-FFF2-40B4-BE49-F238E27FC236}">
                <a16:creationId xmlns:a16="http://schemas.microsoft.com/office/drawing/2014/main" id="{96D29BB4-2609-4AB9-9508-DBA7A3676966}"/>
              </a:ext>
            </a:extLst>
          </p:cNvPr>
          <p:cNvSpPr>
            <a:spLocks noGrp="1" noRot="1" noMove="1" noResize="1" noEditPoints="1" noAdjustHandles="1" noChangeArrowheads="1" noChangeShapeType="1"/>
          </p:cNvSpPr>
          <p:nvPr/>
        </p:nvSpPr>
        <p:spPr bwMode="gray">
          <a:xfrm>
            <a:off x="0" y="1596820"/>
            <a:ext cx="76200" cy="4461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0">
            <a:extLst>
              <a:ext uri="{FF2B5EF4-FFF2-40B4-BE49-F238E27FC236}">
                <a16:creationId xmlns:a16="http://schemas.microsoft.com/office/drawing/2014/main" id="{D9AD190F-89D8-4CC7-9127-6BDF7B40D13C}"/>
              </a:ext>
            </a:extLst>
          </p:cNvPr>
          <p:cNvSpPr>
            <a:spLocks noGrp="1"/>
          </p:cNvSpPr>
          <p:nvPr>
            <p:ph type="body" sz="quarter" idx="13"/>
          </p:nvPr>
        </p:nvSpPr>
        <p:spPr>
          <a:xfrm>
            <a:off x="419100" y="1898240"/>
            <a:ext cx="4717676" cy="38722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noChangeAspect="1"/>
          </p:cNvSpPr>
          <p:nvPr>
            <p:ph type="pic" idx="1"/>
          </p:nvPr>
        </p:nvSpPr>
        <p:spPr>
          <a:xfrm>
            <a:off x="5721725" y="1898240"/>
            <a:ext cx="6051175" cy="3872230"/>
          </a:xfr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8D3A24C5-3432-4A15-ACF4-891C00619FE5}"/>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BAB77C8F-5DB3-4216-9A28-7FA402C028F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32FDF77C-C4DD-C27A-5577-7027E258ABBA}"/>
              </a:ext>
            </a:extLst>
          </p:cNvPr>
          <p:cNvSpPr>
            <a:spLocks noGrp="1"/>
          </p:cNvSpPr>
          <p:nvPr>
            <p:ph type="dt" sz="half" idx="15"/>
          </p:nvPr>
        </p:nvSpPr>
        <p:spPr/>
        <p:txBody>
          <a:bodyPr/>
          <a:lstStyle/>
          <a:p>
            <a:fld id="{AA4D9BE3-6A72-4F7B-A440-F4EC1FD215B3}" type="datetime2">
              <a:rPr lang="en-US" smtClean="0"/>
              <a:t>Tuesday, August 20, 2024</a:t>
            </a:fld>
            <a:endParaRPr lang="en-US"/>
          </a:p>
        </p:txBody>
      </p:sp>
      <p:sp>
        <p:nvSpPr>
          <p:cNvPr id="12" name="Footer Placeholder 11">
            <a:extLst>
              <a:ext uri="{FF2B5EF4-FFF2-40B4-BE49-F238E27FC236}">
                <a16:creationId xmlns:a16="http://schemas.microsoft.com/office/drawing/2014/main" id="{06286BB8-ED4B-362A-C335-ECFB82C979C3}"/>
              </a:ext>
            </a:extLst>
          </p:cNvPr>
          <p:cNvSpPr>
            <a:spLocks noGrp="1"/>
          </p:cNvSpPr>
          <p:nvPr>
            <p:ph type="ftr" sz="quarter" idx="16"/>
          </p:nvPr>
        </p:nvSpPr>
        <p:spPr/>
        <p:txBody>
          <a:bodyPr/>
          <a:lstStyle/>
          <a:p>
            <a:r>
              <a:rPr lang="en-US"/>
              <a:t>UCSD MCC CTO Faculty Training</a:t>
            </a:r>
          </a:p>
        </p:txBody>
      </p:sp>
      <p:sp>
        <p:nvSpPr>
          <p:cNvPr id="13" name="Slide Number Placeholder 12">
            <a:extLst>
              <a:ext uri="{FF2B5EF4-FFF2-40B4-BE49-F238E27FC236}">
                <a16:creationId xmlns:a16="http://schemas.microsoft.com/office/drawing/2014/main" id="{1E20AF87-E274-2F5B-5AB7-0584EEFBA014}"/>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6391798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List - 2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C0DBB3C2-4066-4954-87B0-4544BEAEBEEA}"/>
              </a:ext>
            </a:extLst>
          </p:cNvPr>
          <p:cNvSpPr/>
          <p:nvPr/>
        </p:nvSpPr>
        <p:spPr>
          <a:xfrm>
            <a:off x="7295938"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2B0E889C-C111-4707-BAC0-DAD747AA3BC6}"/>
              </a:ext>
            </a:extLst>
          </p:cNvPr>
          <p:cNvSpPr/>
          <p:nvPr/>
        </p:nvSpPr>
        <p:spPr>
          <a:xfrm>
            <a:off x="306637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Oval 26">
            <a:extLst>
              <a:ext uri="{FF2B5EF4-FFF2-40B4-BE49-F238E27FC236}">
                <a16:creationId xmlns:a16="http://schemas.microsoft.com/office/drawing/2014/main" id="{D665EFD5-65DB-4DE1-8B94-6100B6CD2E11}"/>
              </a:ext>
            </a:extLst>
          </p:cNvPr>
          <p:cNvSpPr/>
          <p:nvPr/>
        </p:nvSpPr>
        <p:spPr bwMode="ltGray">
          <a:xfrm>
            <a:off x="720225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2972688"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2323634"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4A926C3A-4658-4BE7-B1A8-4A6030F4E2DF}"/>
              </a:ext>
            </a:extLst>
          </p:cNvPr>
          <p:cNvSpPr>
            <a:spLocks noGrp="1"/>
          </p:cNvSpPr>
          <p:nvPr>
            <p:ph type="body" sz="quarter" idx="14"/>
          </p:nvPr>
        </p:nvSpPr>
        <p:spPr>
          <a:xfrm>
            <a:off x="6553200"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329200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Content Placeholder 23">
            <a:extLst>
              <a:ext uri="{FF2B5EF4-FFF2-40B4-BE49-F238E27FC236}">
                <a16:creationId xmlns:a16="http://schemas.microsoft.com/office/drawing/2014/main" id="{56C6DFF4-A106-4BEC-9E52-F7697C19133E}"/>
              </a:ext>
            </a:extLst>
          </p:cNvPr>
          <p:cNvSpPr>
            <a:spLocks noGrp="1"/>
          </p:cNvSpPr>
          <p:nvPr>
            <p:ph sz="quarter" idx="16" hasCustomPrompt="1"/>
          </p:nvPr>
        </p:nvSpPr>
        <p:spPr bwMode="auto">
          <a:xfrm>
            <a:off x="752204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4" name="Text Placeholder 8">
            <a:extLst>
              <a:ext uri="{FF2B5EF4-FFF2-40B4-BE49-F238E27FC236}">
                <a16:creationId xmlns:a16="http://schemas.microsoft.com/office/drawing/2014/main" id="{E7FF4035-DBB3-4D5D-0900-A43B8A4AF58D}"/>
              </a:ext>
            </a:extLst>
          </p:cNvPr>
          <p:cNvSpPr>
            <a:spLocks noGrp="1"/>
          </p:cNvSpPr>
          <p:nvPr>
            <p:ph type="body" sz="quarter" idx="17"/>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E7671BC9-A75A-8245-6223-143DFA96637C}"/>
              </a:ext>
            </a:extLst>
          </p:cNvPr>
          <p:cNvSpPr>
            <a:spLocks noGrp="1"/>
          </p:cNvSpPr>
          <p:nvPr>
            <p:ph type="dt" sz="half" idx="18"/>
          </p:nvPr>
        </p:nvSpPr>
        <p:spPr/>
        <p:txBody>
          <a:bodyPr/>
          <a:lstStyle/>
          <a:p>
            <a:fld id="{CCCCFD91-E995-41D9-A108-632FD85713D9}" type="datetime2">
              <a:rPr lang="en-US" smtClean="0"/>
              <a:t>Tuesday, August 20, 2024</a:t>
            </a:fld>
            <a:endParaRPr lang="en-US"/>
          </a:p>
        </p:txBody>
      </p:sp>
      <p:sp>
        <p:nvSpPr>
          <p:cNvPr id="4" name="Footer Placeholder 3">
            <a:extLst>
              <a:ext uri="{FF2B5EF4-FFF2-40B4-BE49-F238E27FC236}">
                <a16:creationId xmlns:a16="http://schemas.microsoft.com/office/drawing/2014/main" id="{1033172E-E4AD-A63B-D409-6CB335B60A92}"/>
              </a:ext>
            </a:extLst>
          </p:cNvPr>
          <p:cNvSpPr>
            <a:spLocks noGrp="1"/>
          </p:cNvSpPr>
          <p:nvPr>
            <p:ph type="ftr" sz="quarter" idx="19"/>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31532128-209D-07FD-5AA4-8D14A91A9D61}"/>
              </a:ext>
            </a:extLst>
          </p:cNvPr>
          <p:cNvSpPr>
            <a:spLocks noGrp="1"/>
          </p:cNvSpPr>
          <p:nvPr>
            <p:ph type="sldNum" sz="quarter" idx="20"/>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1215241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List - 3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1CE37A6-6278-4D60-8B61-C9201405397F}"/>
              </a:ext>
            </a:extLst>
          </p:cNvPr>
          <p:cNvSpPr/>
          <p:nvPr/>
        </p:nvSpPr>
        <p:spPr>
          <a:xfrm>
            <a:off x="5169699"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Oval 31">
            <a:extLst>
              <a:ext uri="{FF2B5EF4-FFF2-40B4-BE49-F238E27FC236}">
                <a16:creationId xmlns:a16="http://schemas.microsoft.com/office/drawing/2014/main" id="{C292F11A-3F21-43CA-84BC-B73CC2287235}"/>
              </a:ext>
            </a:extLst>
          </p:cNvPr>
          <p:cNvSpPr/>
          <p:nvPr/>
        </p:nvSpPr>
        <p:spPr>
          <a:xfrm>
            <a:off x="886899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84F27D75-866F-46BB-AB78-1B4BF2DA5DD5}"/>
              </a:ext>
            </a:extLst>
          </p:cNvPr>
          <p:cNvSpPr/>
          <p:nvPr/>
        </p:nvSpPr>
        <p:spPr>
          <a:xfrm>
            <a:off x="1470405"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138817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739123"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707498"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8" name="Oval 17">
            <a:extLst>
              <a:ext uri="{FF2B5EF4-FFF2-40B4-BE49-F238E27FC236}">
                <a16:creationId xmlns:a16="http://schemas.microsoft.com/office/drawing/2014/main" id="{161BF37F-DBCB-478A-B610-9DDFF85BBAD9}"/>
              </a:ext>
            </a:extLst>
          </p:cNvPr>
          <p:cNvSpPr/>
          <p:nvPr/>
        </p:nvSpPr>
        <p:spPr bwMode="ltGray">
          <a:xfrm>
            <a:off x="5087471"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A83F265C-B8EB-4FB2-8495-7A96EBC5A7DC}"/>
              </a:ext>
            </a:extLst>
          </p:cNvPr>
          <p:cNvSpPr>
            <a:spLocks noGrp="1"/>
          </p:cNvSpPr>
          <p:nvPr>
            <p:ph type="body" sz="quarter" idx="16"/>
          </p:nvPr>
        </p:nvSpPr>
        <p:spPr>
          <a:xfrm>
            <a:off x="4438417"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F872161-8F5E-4E3C-B6D6-61C82864BD81}"/>
              </a:ext>
            </a:extLst>
          </p:cNvPr>
          <p:cNvSpPr>
            <a:spLocks noGrp="1"/>
          </p:cNvSpPr>
          <p:nvPr>
            <p:ph sz="quarter" idx="17" hasCustomPrompt="1"/>
          </p:nvPr>
        </p:nvSpPr>
        <p:spPr bwMode="auto">
          <a:xfrm>
            <a:off x="540679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1" name="Oval 20">
            <a:extLst>
              <a:ext uri="{FF2B5EF4-FFF2-40B4-BE49-F238E27FC236}">
                <a16:creationId xmlns:a16="http://schemas.microsoft.com/office/drawing/2014/main" id="{D5FC2F1D-89B2-432F-96C3-49BA786A8217}"/>
              </a:ext>
            </a:extLst>
          </p:cNvPr>
          <p:cNvSpPr/>
          <p:nvPr/>
        </p:nvSpPr>
        <p:spPr bwMode="ltGray">
          <a:xfrm>
            <a:off x="878676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F1C85244-E38C-4C62-8744-2B3F596DBC8A}"/>
              </a:ext>
            </a:extLst>
          </p:cNvPr>
          <p:cNvSpPr>
            <a:spLocks noGrp="1"/>
          </p:cNvSpPr>
          <p:nvPr>
            <p:ph type="body" sz="quarter" idx="18"/>
          </p:nvPr>
        </p:nvSpPr>
        <p:spPr>
          <a:xfrm>
            <a:off x="8137711"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4A55A338-65EE-4D1E-AFF3-739D37D22DBA}"/>
              </a:ext>
            </a:extLst>
          </p:cNvPr>
          <p:cNvSpPr>
            <a:spLocks noGrp="1"/>
          </p:cNvSpPr>
          <p:nvPr>
            <p:ph sz="quarter" idx="19" hasCustomPrompt="1"/>
          </p:nvPr>
        </p:nvSpPr>
        <p:spPr bwMode="auto">
          <a:xfrm>
            <a:off x="9106086"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Text Placeholder 8">
            <a:extLst>
              <a:ext uri="{FF2B5EF4-FFF2-40B4-BE49-F238E27FC236}">
                <a16:creationId xmlns:a16="http://schemas.microsoft.com/office/drawing/2014/main" id="{3304B72B-A6F2-8D2D-DBAA-301DD22D72D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7FDC1477-8916-BA65-0988-DC3B127ACB12}"/>
              </a:ext>
            </a:extLst>
          </p:cNvPr>
          <p:cNvSpPr>
            <a:spLocks noGrp="1"/>
          </p:cNvSpPr>
          <p:nvPr>
            <p:ph type="dt" sz="half" idx="20"/>
          </p:nvPr>
        </p:nvSpPr>
        <p:spPr/>
        <p:txBody>
          <a:bodyPr/>
          <a:lstStyle/>
          <a:p>
            <a:fld id="{E20643CD-D75E-4A5B-B959-7066A1845B15}" type="datetime2">
              <a:rPr lang="en-US" smtClean="0"/>
              <a:t>Tuesday, August 20, 2024</a:t>
            </a:fld>
            <a:endParaRPr lang="en-US"/>
          </a:p>
        </p:txBody>
      </p:sp>
      <p:sp>
        <p:nvSpPr>
          <p:cNvPr id="4" name="Footer Placeholder 3">
            <a:extLst>
              <a:ext uri="{FF2B5EF4-FFF2-40B4-BE49-F238E27FC236}">
                <a16:creationId xmlns:a16="http://schemas.microsoft.com/office/drawing/2014/main" id="{0A3E8084-A2F5-2A9B-C4B1-970EC31D1742}"/>
              </a:ext>
            </a:extLst>
          </p:cNvPr>
          <p:cNvSpPr>
            <a:spLocks noGrp="1"/>
          </p:cNvSpPr>
          <p:nvPr>
            <p:ph type="ftr" sz="quarter" idx="21"/>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1227DA2A-949D-7379-C46E-1A7F732B89AE}"/>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07321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p>
        </p:txBody>
      </p:sp>
      <p:sp>
        <p:nvSpPr>
          <p:cNvPr id="6" name="Footer Placeholder 3">
            <a:extLst>
              <a:ext uri="{FF2B5EF4-FFF2-40B4-BE49-F238E27FC236}">
                <a16:creationId xmlns:a16="http://schemas.microsoft.com/office/drawing/2014/main" id="{7B64E247-92F0-EBED-481B-89F6E3B706C0}"/>
              </a:ext>
            </a:extLst>
          </p:cNvPr>
          <p:cNvSpPr>
            <a:spLocks noGrp="1"/>
          </p:cNvSpPr>
          <p:nvPr>
            <p:ph type="ftr" sz="quarter" idx="39"/>
          </p:nvPr>
        </p:nvSpPr>
        <p:spPr>
          <a:xfrm>
            <a:off x="423599" y="6580747"/>
            <a:ext cx="7836061" cy="206754"/>
          </a:xfrm>
          <a:prstGeom prst="rect">
            <a:avLst/>
          </a:prstGeom>
        </p:spPr>
        <p:txBody>
          <a:bodyPr/>
          <a:lstStyle>
            <a:lvl1pPr algn="ctr">
              <a:defRPr sz="700"/>
            </a:lvl1pPr>
          </a:lstStyle>
          <a:p>
            <a:r>
              <a:rPr lang="en-US"/>
              <a:t>CONFIDENTIAL DRAFT – For discussion purposes only</a:t>
            </a:r>
          </a:p>
        </p:txBody>
      </p:sp>
    </p:spTree>
    <p:extLst>
      <p:ext uri="{BB962C8B-B14F-4D97-AF65-F5344CB8AC3E}">
        <p14:creationId xmlns:p14="http://schemas.microsoft.com/office/powerpoint/2010/main" val="2651020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ist - 4 Items">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85ECB424-140C-48E4-8246-93904CE0A52D}"/>
              </a:ext>
            </a:extLst>
          </p:cNvPr>
          <p:cNvSpPr/>
          <p:nvPr/>
        </p:nvSpPr>
        <p:spPr>
          <a:xfrm>
            <a:off x="811500"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Oval 32">
            <a:extLst>
              <a:ext uri="{FF2B5EF4-FFF2-40B4-BE49-F238E27FC236}">
                <a16:creationId xmlns:a16="http://schemas.microsoft.com/office/drawing/2014/main" id="{E267F848-7CED-4883-AF10-B75B318FB9BD}"/>
              </a:ext>
            </a:extLst>
          </p:cNvPr>
          <p:cNvSpPr/>
          <p:nvPr/>
        </p:nvSpPr>
        <p:spPr>
          <a:xfrm>
            <a:off x="3705902"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Oval 33">
            <a:extLst>
              <a:ext uri="{FF2B5EF4-FFF2-40B4-BE49-F238E27FC236}">
                <a16:creationId xmlns:a16="http://schemas.microsoft.com/office/drawing/2014/main" id="{1DC7DBAC-F100-449B-8BB4-8BB2DD24CA05}"/>
              </a:ext>
            </a:extLst>
          </p:cNvPr>
          <p:cNvSpPr/>
          <p:nvPr/>
        </p:nvSpPr>
        <p:spPr>
          <a:xfrm>
            <a:off x="6600304"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Oval 34">
            <a:extLst>
              <a:ext uri="{FF2B5EF4-FFF2-40B4-BE49-F238E27FC236}">
                <a16:creationId xmlns:a16="http://schemas.microsoft.com/office/drawing/2014/main" id="{6D11AFB5-6CB4-4F71-B659-6987ED97EB4F}"/>
              </a:ext>
            </a:extLst>
          </p:cNvPr>
          <p:cNvSpPr/>
          <p:nvPr/>
        </p:nvSpPr>
        <p:spPr>
          <a:xfrm>
            <a:off x="9494706"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74586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06318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8" name="Oval 17">
            <a:extLst>
              <a:ext uri="{FF2B5EF4-FFF2-40B4-BE49-F238E27FC236}">
                <a16:creationId xmlns:a16="http://schemas.microsoft.com/office/drawing/2014/main" id="{16F07B9E-1EA3-4400-AE1F-2BA30617581D}"/>
              </a:ext>
            </a:extLst>
          </p:cNvPr>
          <p:cNvSpPr/>
          <p:nvPr/>
        </p:nvSpPr>
        <p:spPr bwMode="ltGray">
          <a:xfrm>
            <a:off x="3640270"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C17C5411-EBE6-4FBF-89D3-7EB522AAAC45}"/>
              </a:ext>
            </a:extLst>
          </p:cNvPr>
          <p:cNvSpPr>
            <a:spLocks noGrp="1"/>
          </p:cNvSpPr>
          <p:nvPr>
            <p:ph type="body" sz="quarter" idx="16"/>
          </p:nvPr>
        </p:nvSpPr>
        <p:spPr>
          <a:xfrm>
            <a:off x="3314250"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1E5AA74-6667-473A-9931-1A9E524322FA}"/>
              </a:ext>
            </a:extLst>
          </p:cNvPr>
          <p:cNvSpPr>
            <a:spLocks noGrp="1"/>
          </p:cNvSpPr>
          <p:nvPr>
            <p:ph sz="quarter" idx="17" hasCustomPrompt="1"/>
          </p:nvPr>
        </p:nvSpPr>
        <p:spPr bwMode="auto">
          <a:xfrm>
            <a:off x="395833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1" name="Oval 20">
            <a:extLst>
              <a:ext uri="{FF2B5EF4-FFF2-40B4-BE49-F238E27FC236}">
                <a16:creationId xmlns:a16="http://schemas.microsoft.com/office/drawing/2014/main" id="{80C879B8-5A7F-41B8-A720-C6C8ADCE6423}"/>
              </a:ext>
            </a:extLst>
          </p:cNvPr>
          <p:cNvSpPr/>
          <p:nvPr/>
        </p:nvSpPr>
        <p:spPr bwMode="ltGray">
          <a:xfrm>
            <a:off x="653467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7612C0A6-E583-4F30-A533-5FA082C86606}"/>
              </a:ext>
            </a:extLst>
          </p:cNvPr>
          <p:cNvSpPr>
            <a:spLocks noGrp="1"/>
          </p:cNvSpPr>
          <p:nvPr>
            <p:ph type="body" sz="quarter" idx="18"/>
          </p:nvPr>
        </p:nvSpPr>
        <p:spPr>
          <a:xfrm>
            <a:off x="6209399"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6B171D80-C59E-4B1F-8CFB-2EABD8E87FB5}"/>
              </a:ext>
            </a:extLst>
          </p:cNvPr>
          <p:cNvSpPr>
            <a:spLocks noGrp="1"/>
          </p:cNvSpPr>
          <p:nvPr>
            <p:ph sz="quarter" idx="19" hasCustomPrompt="1"/>
          </p:nvPr>
        </p:nvSpPr>
        <p:spPr bwMode="auto">
          <a:xfrm>
            <a:off x="6853480"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8" name="Oval 27">
            <a:extLst>
              <a:ext uri="{FF2B5EF4-FFF2-40B4-BE49-F238E27FC236}">
                <a16:creationId xmlns:a16="http://schemas.microsoft.com/office/drawing/2014/main" id="{FAD68A0C-A077-4C0B-A3D4-E8276AFAE7B2}"/>
              </a:ext>
            </a:extLst>
          </p:cNvPr>
          <p:cNvSpPr/>
          <p:nvPr/>
        </p:nvSpPr>
        <p:spPr bwMode="ltGray">
          <a:xfrm>
            <a:off x="942907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Text Placeholder 6">
            <a:extLst>
              <a:ext uri="{FF2B5EF4-FFF2-40B4-BE49-F238E27FC236}">
                <a16:creationId xmlns:a16="http://schemas.microsoft.com/office/drawing/2014/main" id="{5A984196-E2A8-4218-BA74-22E2B3D55902}"/>
              </a:ext>
            </a:extLst>
          </p:cNvPr>
          <p:cNvSpPr>
            <a:spLocks noGrp="1"/>
          </p:cNvSpPr>
          <p:nvPr>
            <p:ph type="body" sz="quarter" idx="20"/>
          </p:nvPr>
        </p:nvSpPr>
        <p:spPr>
          <a:xfrm>
            <a:off x="9104548"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3">
            <a:extLst>
              <a:ext uri="{FF2B5EF4-FFF2-40B4-BE49-F238E27FC236}">
                <a16:creationId xmlns:a16="http://schemas.microsoft.com/office/drawing/2014/main" id="{47BFA288-531F-4061-A1A5-7C3E2EFC44C5}"/>
              </a:ext>
            </a:extLst>
          </p:cNvPr>
          <p:cNvSpPr>
            <a:spLocks noGrp="1"/>
          </p:cNvSpPr>
          <p:nvPr>
            <p:ph sz="quarter" idx="21" hasCustomPrompt="1"/>
          </p:nvPr>
        </p:nvSpPr>
        <p:spPr bwMode="auto">
          <a:xfrm>
            <a:off x="974862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Text Placeholder 8">
            <a:extLst>
              <a:ext uri="{FF2B5EF4-FFF2-40B4-BE49-F238E27FC236}">
                <a16:creationId xmlns:a16="http://schemas.microsoft.com/office/drawing/2014/main" id="{627A0019-47E2-B80E-EEBB-8446DF619B19}"/>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4ABD33E4-42FD-1321-D627-964D6246410B}"/>
              </a:ext>
            </a:extLst>
          </p:cNvPr>
          <p:cNvSpPr>
            <a:spLocks noGrp="1"/>
          </p:cNvSpPr>
          <p:nvPr>
            <p:ph type="dt" sz="half" idx="22"/>
          </p:nvPr>
        </p:nvSpPr>
        <p:spPr/>
        <p:txBody>
          <a:bodyPr/>
          <a:lstStyle/>
          <a:p>
            <a:fld id="{6BACA1BF-CA0F-48DE-A93A-7143888D2C04}" type="datetime2">
              <a:rPr lang="en-US" smtClean="0"/>
              <a:t>Tuesday, August 20, 2024</a:t>
            </a:fld>
            <a:endParaRPr lang="en-US"/>
          </a:p>
        </p:txBody>
      </p:sp>
      <p:sp>
        <p:nvSpPr>
          <p:cNvPr id="4" name="Footer Placeholder 3">
            <a:extLst>
              <a:ext uri="{FF2B5EF4-FFF2-40B4-BE49-F238E27FC236}">
                <a16:creationId xmlns:a16="http://schemas.microsoft.com/office/drawing/2014/main" id="{F8229750-B6FE-0D88-A455-12E0DC52231F}"/>
              </a:ext>
            </a:extLst>
          </p:cNvPr>
          <p:cNvSpPr>
            <a:spLocks noGrp="1"/>
          </p:cNvSpPr>
          <p:nvPr>
            <p:ph type="ftr" sz="quarter" idx="23"/>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2595AB14-5C54-35A3-83AA-014175D5B0D2}"/>
              </a:ext>
            </a:extLst>
          </p:cNvPr>
          <p:cNvSpPr>
            <a:spLocks noGrp="1"/>
          </p:cNvSpPr>
          <p:nvPr>
            <p:ph type="sldNum" sz="quarter" idx="24"/>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82408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List - 5 Item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684AD475-2E90-D08A-F84A-8057CE995793}"/>
              </a:ext>
            </a:extLst>
          </p:cNvPr>
          <p:cNvSpPr/>
          <p:nvPr/>
        </p:nvSpPr>
        <p:spPr>
          <a:xfrm>
            <a:off x="7633191"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Oval 27">
            <a:extLst>
              <a:ext uri="{FF2B5EF4-FFF2-40B4-BE49-F238E27FC236}">
                <a16:creationId xmlns:a16="http://schemas.microsoft.com/office/drawing/2014/main" id="{C058F790-6D2F-B971-1884-7C8ADAFE309A}"/>
              </a:ext>
            </a:extLst>
          </p:cNvPr>
          <p:cNvSpPr/>
          <p:nvPr/>
        </p:nvSpPr>
        <p:spPr>
          <a:xfrm>
            <a:off x="9951127"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Oval 74">
            <a:extLst>
              <a:ext uri="{FF2B5EF4-FFF2-40B4-BE49-F238E27FC236}">
                <a16:creationId xmlns:a16="http://schemas.microsoft.com/office/drawing/2014/main" id="{1DFB3745-F199-4A95-9A9A-A1E4E58B2E0C}"/>
              </a:ext>
            </a:extLst>
          </p:cNvPr>
          <p:cNvSpPr/>
          <p:nvPr/>
        </p:nvSpPr>
        <p:spPr>
          <a:xfrm>
            <a:off x="2998920"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Oval 75">
            <a:extLst>
              <a:ext uri="{FF2B5EF4-FFF2-40B4-BE49-F238E27FC236}">
                <a16:creationId xmlns:a16="http://schemas.microsoft.com/office/drawing/2014/main" id="{EA5F110C-71C1-4BD9-9DB0-D18318D7A718}"/>
              </a:ext>
            </a:extLst>
          </p:cNvPr>
          <p:cNvSpPr/>
          <p:nvPr/>
        </p:nvSpPr>
        <p:spPr>
          <a:xfrm>
            <a:off x="5315255"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4" name="Oval 73">
            <a:extLst>
              <a:ext uri="{FF2B5EF4-FFF2-40B4-BE49-F238E27FC236}">
                <a16:creationId xmlns:a16="http://schemas.microsoft.com/office/drawing/2014/main" id="{CCA180BE-4BCE-48DD-A7CA-2B95F98C4F74}"/>
              </a:ext>
            </a:extLst>
          </p:cNvPr>
          <p:cNvSpPr/>
          <p:nvPr/>
        </p:nvSpPr>
        <p:spPr>
          <a:xfrm>
            <a:off x="680984"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62506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88965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53" name="Oval 52">
            <a:extLst>
              <a:ext uri="{FF2B5EF4-FFF2-40B4-BE49-F238E27FC236}">
                <a16:creationId xmlns:a16="http://schemas.microsoft.com/office/drawing/2014/main" id="{8A494814-AE80-411C-8A50-FD91EF543E8F}"/>
              </a:ext>
            </a:extLst>
          </p:cNvPr>
          <p:cNvSpPr/>
          <p:nvPr/>
        </p:nvSpPr>
        <p:spPr bwMode="ltGray">
          <a:xfrm>
            <a:off x="5260941"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Text Placeholder 6">
            <a:extLst>
              <a:ext uri="{FF2B5EF4-FFF2-40B4-BE49-F238E27FC236}">
                <a16:creationId xmlns:a16="http://schemas.microsoft.com/office/drawing/2014/main" id="{8A1C1511-4282-47F8-B05A-F43790E01C07}"/>
              </a:ext>
            </a:extLst>
          </p:cNvPr>
          <p:cNvSpPr>
            <a:spLocks noGrp="1"/>
          </p:cNvSpPr>
          <p:nvPr>
            <p:ph type="body" sz="quarter" idx="16"/>
          </p:nvPr>
        </p:nvSpPr>
        <p:spPr>
          <a:xfrm>
            <a:off x="5054974"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Content Placeholder 23">
            <a:extLst>
              <a:ext uri="{FF2B5EF4-FFF2-40B4-BE49-F238E27FC236}">
                <a16:creationId xmlns:a16="http://schemas.microsoft.com/office/drawing/2014/main" id="{F7C62DA6-E4B5-4FF4-9CCE-2A7F283366EC}"/>
              </a:ext>
            </a:extLst>
          </p:cNvPr>
          <p:cNvSpPr>
            <a:spLocks noGrp="1"/>
          </p:cNvSpPr>
          <p:nvPr>
            <p:ph sz="quarter" idx="17" hasCustomPrompt="1"/>
          </p:nvPr>
        </p:nvSpPr>
        <p:spPr bwMode="auto">
          <a:xfrm>
            <a:off x="5525531"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59" name="Oval 58">
            <a:extLst>
              <a:ext uri="{FF2B5EF4-FFF2-40B4-BE49-F238E27FC236}">
                <a16:creationId xmlns:a16="http://schemas.microsoft.com/office/drawing/2014/main" id="{E263A0E7-3DC6-45D3-8B40-C5B7FADB3EF6}"/>
              </a:ext>
            </a:extLst>
          </p:cNvPr>
          <p:cNvSpPr/>
          <p:nvPr/>
        </p:nvSpPr>
        <p:spPr bwMode="ltGray">
          <a:xfrm>
            <a:off x="294300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6">
            <a:extLst>
              <a:ext uri="{FF2B5EF4-FFF2-40B4-BE49-F238E27FC236}">
                <a16:creationId xmlns:a16="http://schemas.microsoft.com/office/drawing/2014/main" id="{A83D79E2-E77B-4FAC-A429-9E8A181ED78B}"/>
              </a:ext>
            </a:extLst>
          </p:cNvPr>
          <p:cNvSpPr>
            <a:spLocks noGrp="1"/>
          </p:cNvSpPr>
          <p:nvPr>
            <p:ph type="body" sz="quarter" idx="18"/>
          </p:nvPr>
        </p:nvSpPr>
        <p:spPr>
          <a:xfrm>
            <a:off x="273703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Content Placeholder 23">
            <a:extLst>
              <a:ext uri="{FF2B5EF4-FFF2-40B4-BE49-F238E27FC236}">
                <a16:creationId xmlns:a16="http://schemas.microsoft.com/office/drawing/2014/main" id="{50F9707B-F42F-461E-8406-79A2739D3435}"/>
              </a:ext>
            </a:extLst>
          </p:cNvPr>
          <p:cNvSpPr>
            <a:spLocks noGrp="1"/>
          </p:cNvSpPr>
          <p:nvPr>
            <p:ph sz="quarter" idx="19" hasCustomPrompt="1"/>
          </p:nvPr>
        </p:nvSpPr>
        <p:spPr bwMode="auto">
          <a:xfrm>
            <a:off x="320759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68" name="Oval 67">
            <a:extLst>
              <a:ext uri="{FF2B5EF4-FFF2-40B4-BE49-F238E27FC236}">
                <a16:creationId xmlns:a16="http://schemas.microsoft.com/office/drawing/2014/main" id="{92FFAB4C-339C-4514-A0B2-D0000B52830F}"/>
              </a:ext>
            </a:extLst>
          </p:cNvPr>
          <p:cNvSpPr/>
          <p:nvPr/>
        </p:nvSpPr>
        <p:spPr bwMode="ltGray">
          <a:xfrm>
            <a:off x="757887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Text Placeholder 6">
            <a:extLst>
              <a:ext uri="{FF2B5EF4-FFF2-40B4-BE49-F238E27FC236}">
                <a16:creationId xmlns:a16="http://schemas.microsoft.com/office/drawing/2014/main" id="{E82431DB-5C77-4D1E-81C9-4D27B5347E9A}"/>
              </a:ext>
            </a:extLst>
          </p:cNvPr>
          <p:cNvSpPr>
            <a:spLocks noGrp="1"/>
          </p:cNvSpPr>
          <p:nvPr>
            <p:ph type="body" sz="quarter" idx="20"/>
          </p:nvPr>
        </p:nvSpPr>
        <p:spPr>
          <a:xfrm>
            <a:off x="737291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Content Placeholder 23">
            <a:extLst>
              <a:ext uri="{FF2B5EF4-FFF2-40B4-BE49-F238E27FC236}">
                <a16:creationId xmlns:a16="http://schemas.microsoft.com/office/drawing/2014/main" id="{965F9246-5B9C-40B2-A477-C76A74ECF7DA}"/>
              </a:ext>
            </a:extLst>
          </p:cNvPr>
          <p:cNvSpPr>
            <a:spLocks noGrp="1"/>
          </p:cNvSpPr>
          <p:nvPr>
            <p:ph sz="quarter" idx="21" hasCustomPrompt="1"/>
          </p:nvPr>
        </p:nvSpPr>
        <p:spPr bwMode="auto">
          <a:xfrm>
            <a:off x="784346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71" name="Oval 70">
            <a:extLst>
              <a:ext uri="{FF2B5EF4-FFF2-40B4-BE49-F238E27FC236}">
                <a16:creationId xmlns:a16="http://schemas.microsoft.com/office/drawing/2014/main" id="{97A65DAC-44D5-45D6-AE32-0568FC352BF4}"/>
              </a:ext>
            </a:extLst>
          </p:cNvPr>
          <p:cNvSpPr/>
          <p:nvPr/>
        </p:nvSpPr>
        <p:spPr bwMode="ltGray">
          <a:xfrm>
            <a:off x="989681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Text Placeholder 6">
            <a:extLst>
              <a:ext uri="{FF2B5EF4-FFF2-40B4-BE49-F238E27FC236}">
                <a16:creationId xmlns:a16="http://schemas.microsoft.com/office/drawing/2014/main" id="{DB5C6144-E5A3-4F6F-AD50-CB289C9A598A}"/>
              </a:ext>
            </a:extLst>
          </p:cNvPr>
          <p:cNvSpPr>
            <a:spLocks noGrp="1"/>
          </p:cNvSpPr>
          <p:nvPr>
            <p:ph type="body" sz="quarter" idx="22"/>
          </p:nvPr>
        </p:nvSpPr>
        <p:spPr>
          <a:xfrm>
            <a:off x="969084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 name="Content Placeholder 23">
            <a:extLst>
              <a:ext uri="{FF2B5EF4-FFF2-40B4-BE49-F238E27FC236}">
                <a16:creationId xmlns:a16="http://schemas.microsoft.com/office/drawing/2014/main" id="{680645FE-E20E-4FE3-A393-A02B8885856C}"/>
              </a:ext>
            </a:extLst>
          </p:cNvPr>
          <p:cNvSpPr>
            <a:spLocks noGrp="1"/>
          </p:cNvSpPr>
          <p:nvPr>
            <p:ph sz="quarter" idx="23" hasCustomPrompt="1"/>
          </p:nvPr>
        </p:nvSpPr>
        <p:spPr bwMode="auto">
          <a:xfrm>
            <a:off x="1016140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9" name="Text Placeholder 8">
            <a:extLst>
              <a:ext uri="{FF2B5EF4-FFF2-40B4-BE49-F238E27FC236}">
                <a16:creationId xmlns:a16="http://schemas.microsoft.com/office/drawing/2014/main" id="{DAA1AE91-0256-E66C-A5C4-1E5DD59B79B1}"/>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652D38C4-610A-899C-255A-E59A9EEAADDA}"/>
              </a:ext>
            </a:extLst>
          </p:cNvPr>
          <p:cNvSpPr>
            <a:spLocks noGrp="1"/>
          </p:cNvSpPr>
          <p:nvPr>
            <p:ph type="dt" sz="half" idx="24"/>
          </p:nvPr>
        </p:nvSpPr>
        <p:spPr/>
        <p:txBody>
          <a:bodyPr/>
          <a:lstStyle/>
          <a:p>
            <a:fld id="{F85751BF-0039-4789-A7A5-748067A628A3}" type="datetime2">
              <a:rPr lang="en-US" smtClean="0"/>
              <a:t>Tuesday, August 20, 2024</a:t>
            </a:fld>
            <a:endParaRPr lang="en-US"/>
          </a:p>
        </p:txBody>
      </p:sp>
      <p:sp>
        <p:nvSpPr>
          <p:cNvPr id="4" name="Footer Placeholder 3">
            <a:extLst>
              <a:ext uri="{FF2B5EF4-FFF2-40B4-BE49-F238E27FC236}">
                <a16:creationId xmlns:a16="http://schemas.microsoft.com/office/drawing/2014/main" id="{A1AD0F01-0323-4B8E-BE32-4F4AF13095F1}"/>
              </a:ext>
            </a:extLst>
          </p:cNvPr>
          <p:cNvSpPr>
            <a:spLocks noGrp="1"/>
          </p:cNvSpPr>
          <p:nvPr>
            <p:ph type="ftr" sz="quarter" idx="25"/>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DC82364D-32D0-4AD6-BE2F-3E81BE6DE9A0}"/>
              </a:ext>
            </a:extLst>
          </p:cNvPr>
          <p:cNvSpPr>
            <a:spLocks noGrp="1"/>
          </p:cNvSpPr>
          <p:nvPr>
            <p:ph type="sldNum" sz="quarter" idx="2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180900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WOT">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077C2CD7-5D01-4FDE-B1FD-7C07AAC736B7}"/>
              </a:ext>
            </a:extLst>
          </p:cNvPr>
          <p:cNvSpPr/>
          <p:nvPr/>
        </p:nvSpPr>
        <p:spPr bwMode="gray">
          <a:xfrm>
            <a:off x="1129553"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F765884-4330-44CB-8AA6-EA4AA54F83FF}"/>
              </a:ext>
            </a:extLst>
          </p:cNvPr>
          <p:cNvSpPr/>
          <p:nvPr/>
        </p:nvSpPr>
        <p:spPr bwMode="gray">
          <a:xfrm>
            <a:off x="1129553"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a:extLst>
              <a:ext uri="{FF2B5EF4-FFF2-40B4-BE49-F238E27FC236}">
                <a16:creationId xmlns:a16="http://schemas.microsoft.com/office/drawing/2014/main" id="{62DD276E-170F-4D43-9664-F8DA45DBC8C3}"/>
              </a:ext>
            </a:extLst>
          </p:cNvPr>
          <p:cNvSpPr/>
          <p:nvPr/>
        </p:nvSpPr>
        <p:spPr bwMode="gray">
          <a:xfrm>
            <a:off x="6550957"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6C52F7F4-0236-417E-9BAB-EF645BA4937B}"/>
              </a:ext>
            </a:extLst>
          </p:cNvPr>
          <p:cNvSpPr/>
          <p:nvPr/>
        </p:nvSpPr>
        <p:spPr bwMode="gray">
          <a:xfrm>
            <a:off x="6550957"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32C2-E047-4E79-B2A3-5CE497BF39C4}"/>
              </a:ext>
            </a:extLst>
          </p:cNvPr>
          <p:cNvSpPr>
            <a:spLocks noGrp="1"/>
          </p:cNvSpPr>
          <p:nvPr>
            <p:ph type="title"/>
          </p:nvPr>
        </p:nvSpPr>
        <p:spPr/>
        <p:txBody>
          <a:bodyPr/>
          <a:lstStyle/>
          <a:p>
            <a:r>
              <a:rPr lang="en-US"/>
              <a:t>Click to edit Master title style</a:t>
            </a:r>
          </a:p>
        </p:txBody>
      </p:sp>
      <p:sp>
        <p:nvSpPr>
          <p:cNvPr id="6" name="Text Placeholder 6">
            <a:extLst>
              <a:ext uri="{FF2B5EF4-FFF2-40B4-BE49-F238E27FC236}">
                <a16:creationId xmlns:a16="http://schemas.microsoft.com/office/drawing/2014/main" id="{E5A85D14-A08D-470E-A39C-5D48EA86449E}"/>
              </a:ext>
            </a:extLst>
          </p:cNvPr>
          <p:cNvSpPr>
            <a:spLocks noGrp="1"/>
          </p:cNvSpPr>
          <p:nvPr>
            <p:ph type="body" sz="quarter" idx="13"/>
          </p:nvPr>
        </p:nvSpPr>
        <p:spPr>
          <a:xfrm>
            <a:off x="1129553"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4947176-2C01-4819-9137-AFA7560D62B3}"/>
              </a:ext>
            </a:extLst>
          </p:cNvPr>
          <p:cNvSpPr>
            <a:spLocks noGrp="1"/>
          </p:cNvSpPr>
          <p:nvPr>
            <p:ph type="body" sz="quarter" idx="14"/>
          </p:nvPr>
        </p:nvSpPr>
        <p:spPr>
          <a:xfrm>
            <a:off x="1129553"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027EED86-B105-43F0-A5AF-69C6D6F621D0}"/>
              </a:ext>
            </a:extLst>
          </p:cNvPr>
          <p:cNvSpPr>
            <a:spLocks noGrp="1"/>
          </p:cNvSpPr>
          <p:nvPr>
            <p:ph type="body" sz="quarter" idx="15"/>
          </p:nvPr>
        </p:nvSpPr>
        <p:spPr>
          <a:xfrm>
            <a:off x="6550957"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80C9828-E85D-41F7-8CA0-39FE4F1FD1E4}"/>
              </a:ext>
            </a:extLst>
          </p:cNvPr>
          <p:cNvSpPr>
            <a:spLocks noGrp="1"/>
          </p:cNvSpPr>
          <p:nvPr>
            <p:ph type="body" sz="quarter" idx="16"/>
          </p:nvPr>
        </p:nvSpPr>
        <p:spPr>
          <a:xfrm>
            <a:off x="6550957"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CF01A7B7-6316-4FEB-A387-385B09CD341C}"/>
              </a:ext>
            </a:extLst>
          </p:cNvPr>
          <p:cNvSpPr>
            <a:spLocks noGrp="1"/>
          </p:cNvSpPr>
          <p:nvPr>
            <p:ph type="body" sz="quarter" idx="18" hasCustomPrompt="1"/>
          </p:nvPr>
        </p:nvSpPr>
        <p:spPr bwMode="ltGray">
          <a:xfrm>
            <a:off x="1203512"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Strengths</a:t>
            </a:r>
          </a:p>
        </p:txBody>
      </p:sp>
      <p:sp>
        <p:nvSpPr>
          <p:cNvPr id="13" name="Text Placeholder 6">
            <a:extLst>
              <a:ext uri="{FF2B5EF4-FFF2-40B4-BE49-F238E27FC236}">
                <a16:creationId xmlns:a16="http://schemas.microsoft.com/office/drawing/2014/main" id="{6A57E3A5-5982-4011-B7BF-0689D8BB446A}"/>
              </a:ext>
            </a:extLst>
          </p:cNvPr>
          <p:cNvSpPr>
            <a:spLocks noGrp="1"/>
          </p:cNvSpPr>
          <p:nvPr>
            <p:ph type="body" sz="quarter" idx="19" hasCustomPrompt="1"/>
          </p:nvPr>
        </p:nvSpPr>
        <p:spPr bwMode="ltGray">
          <a:xfrm>
            <a:off x="6624916"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Weaknesses</a:t>
            </a:r>
          </a:p>
        </p:txBody>
      </p:sp>
      <p:sp>
        <p:nvSpPr>
          <p:cNvPr id="14" name="Text Placeholder 6">
            <a:extLst>
              <a:ext uri="{FF2B5EF4-FFF2-40B4-BE49-F238E27FC236}">
                <a16:creationId xmlns:a16="http://schemas.microsoft.com/office/drawing/2014/main" id="{210B7902-669B-43E5-9A2F-A033B2CBD6A5}"/>
              </a:ext>
            </a:extLst>
          </p:cNvPr>
          <p:cNvSpPr>
            <a:spLocks noGrp="1"/>
          </p:cNvSpPr>
          <p:nvPr>
            <p:ph type="body" sz="quarter" idx="20" hasCustomPrompt="1"/>
          </p:nvPr>
        </p:nvSpPr>
        <p:spPr bwMode="ltGray">
          <a:xfrm>
            <a:off x="1203512"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Opportunities</a:t>
            </a:r>
          </a:p>
        </p:txBody>
      </p:sp>
      <p:sp>
        <p:nvSpPr>
          <p:cNvPr id="15" name="Text Placeholder 6">
            <a:extLst>
              <a:ext uri="{FF2B5EF4-FFF2-40B4-BE49-F238E27FC236}">
                <a16:creationId xmlns:a16="http://schemas.microsoft.com/office/drawing/2014/main" id="{5AA0F487-7BA5-41BB-A0DA-2CCC68AF575D}"/>
              </a:ext>
            </a:extLst>
          </p:cNvPr>
          <p:cNvSpPr>
            <a:spLocks noGrp="1"/>
          </p:cNvSpPr>
          <p:nvPr>
            <p:ph type="body" sz="quarter" idx="21" hasCustomPrompt="1"/>
          </p:nvPr>
        </p:nvSpPr>
        <p:spPr bwMode="ltGray">
          <a:xfrm>
            <a:off x="6624916"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Threats</a:t>
            </a:r>
          </a:p>
        </p:txBody>
      </p:sp>
      <p:sp>
        <p:nvSpPr>
          <p:cNvPr id="21" name="Text Placeholder 8">
            <a:extLst>
              <a:ext uri="{FF2B5EF4-FFF2-40B4-BE49-F238E27FC236}">
                <a16:creationId xmlns:a16="http://schemas.microsoft.com/office/drawing/2014/main" id="{F7EB0279-6EE4-620C-C137-55029562138C}"/>
              </a:ext>
            </a:extLst>
          </p:cNvPr>
          <p:cNvSpPr>
            <a:spLocks noGrp="1"/>
          </p:cNvSpPr>
          <p:nvPr>
            <p:ph type="body" sz="quarter" idx="25"/>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Date Placeholder 9">
            <a:extLst>
              <a:ext uri="{FF2B5EF4-FFF2-40B4-BE49-F238E27FC236}">
                <a16:creationId xmlns:a16="http://schemas.microsoft.com/office/drawing/2014/main" id="{0DFADF9D-96BF-E4CE-A31D-6A41C17ECD45}"/>
              </a:ext>
            </a:extLst>
          </p:cNvPr>
          <p:cNvSpPr>
            <a:spLocks noGrp="1"/>
          </p:cNvSpPr>
          <p:nvPr>
            <p:ph type="dt" sz="half" idx="26"/>
          </p:nvPr>
        </p:nvSpPr>
        <p:spPr/>
        <p:txBody>
          <a:bodyPr/>
          <a:lstStyle/>
          <a:p>
            <a:fld id="{E0D95783-9069-4BEC-93D6-6F1BD92DD00A}" type="datetime2">
              <a:rPr lang="en-US" smtClean="0"/>
              <a:t>Tuesday, August 20, 2024</a:t>
            </a:fld>
            <a:endParaRPr lang="en-US"/>
          </a:p>
        </p:txBody>
      </p:sp>
      <p:sp>
        <p:nvSpPr>
          <p:cNvPr id="11" name="Footer Placeholder 10">
            <a:extLst>
              <a:ext uri="{FF2B5EF4-FFF2-40B4-BE49-F238E27FC236}">
                <a16:creationId xmlns:a16="http://schemas.microsoft.com/office/drawing/2014/main" id="{2A871225-9443-3CFF-F727-4D7CAECE4969}"/>
              </a:ext>
            </a:extLst>
          </p:cNvPr>
          <p:cNvSpPr>
            <a:spLocks noGrp="1"/>
          </p:cNvSpPr>
          <p:nvPr>
            <p:ph type="ftr" sz="quarter" idx="27"/>
          </p:nvPr>
        </p:nvSpPr>
        <p:spPr/>
        <p:txBody>
          <a:bodyPr/>
          <a:lstStyle/>
          <a:p>
            <a:r>
              <a:rPr lang="en-US"/>
              <a:t>UCSD MCC CTO Faculty Training</a:t>
            </a:r>
          </a:p>
        </p:txBody>
      </p:sp>
      <p:sp>
        <p:nvSpPr>
          <p:cNvPr id="16" name="Slide Number Placeholder 15">
            <a:extLst>
              <a:ext uri="{FF2B5EF4-FFF2-40B4-BE49-F238E27FC236}">
                <a16:creationId xmlns:a16="http://schemas.microsoft.com/office/drawing/2014/main" id="{75DF565D-96C5-1421-77C4-E2A89456679B}"/>
              </a:ext>
            </a:extLst>
          </p:cNvPr>
          <p:cNvSpPr>
            <a:spLocks noGrp="1"/>
          </p:cNvSpPr>
          <p:nvPr>
            <p:ph type="sldNum" sz="quarter" idx="28"/>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198432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B8B3-FF03-C241-FD92-A8775089B2E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6650709-4D4A-14C1-CA04-467B52E7FCB3}"/>
              </a:ext>
            </a:extLst>
          </p:cNvPr>
          <p:cNvSpPr>
            <a:spLocks noGrp="1"/>
          </p:cNvSpPr>
          <p:nvPr>
            <p:ph type="sldNum" sz="quarter" idx="10"/>
          </p:nvPr>
        </p:nvSpPr>
        <p:spPr/>
        <p:txBody>
          <a:bodyPr/>
          <a:lstStyle/>
          <a:p>
            <a:fld id="{436DF479-7476-4076-86FD-1C41B7E33810}" type="slidenum">
              <a:rPr lang="en-US" smtClean="0"/>
              <a:pPr/>
              <a:t>‹#›</a:t>
            </a:fld>
            <a:r>
              <a:rPr lang="en-US"/>
              <a:t>     │</a:t>
            </a:r>
          </a:p>
        </p:txBody>
      </p:sp>
      <p:sp>
        <p:nvSpPr>
          <p:cNvPr id="4" name="Date Placeholder 3">
            <a:extLst>
              <a:ext uri="{FF2B5EF4-FFF2-40B4-BE49-F238E27FC236}">
                <a16:creationId xmlns:a16="http://schemas.microsoft.com/office/drawing/2014/main" id="{DFA80182-983D-201F-3ECE-01A75513DFF2}"/>
              </a:ext>
            </a:extLst>
          </p:cNvPr>
          <p:cNvSpPr>
            <a:spLocks noGrp="1"/>
          </p:cNvSpPr>
          <p:nvPr>
            <p:ph type="dt" sz="half" idx="11"/>
          </p:nvPr>
        </p:nvSpPr>
        <p:spPr/>
        <p:txBody>
          <a:bodyPr/>
          <a:lstStyle/>
          <a:p>
            <a:fld id="{33C56F75-D372-4C8E-8AA1-3B3961428C30}" type="datetime2">
              <a:rPr lang="en-US" smtClean="0"/>
              <a:t>Tuesday, August 20, 2024</a:t>
            </a:fld>
            <a:endParaRPr lang="en-US"/>
          </a:p>
        </p:txBody>
      </p:sp>
      <p:sp>
        <p:nvSpPr>
          <p:cNvPr id="5" name="Footer Placeholder 4">
            <a:extLst>
              <a:ext uri="{FF2B5EF4-FFF2-40B4-BE49-F238E27FC236}">
                <a16:creationId xmlns:a16="http://schemas.microsoft.com/office/drawing/2014/main" id="{1A6F4F01-84B4-01AE-673A-65FE4BCFD0AE}"/>
              </a:ext>
            </a:extLst>
          </p:cNvPr>
          <p:cNvSpPr>
            <a:spLocks noGrp="1"/>
          </p:cNvSpPr>
          <p:nvPr>
            <p:ph type="ftr" sz="quarter" idx="12"/>
          </p:nvPr>
        </p:nvSpPr>
        <p:spPr/>
        <p:txBody>
          <a:bodyPr/>
          <a:lstStyle/>
          <a:p>
            <a:r>
              <a:rPr lang="en-US"/>
              <a:t>UCSD MCC CTO Faculty Training</a:t>
            </a:r>
          </a:p>
        </p:txBody>
      </p:sp>
      <p:sp>
        <p:nvSpPr>
          <p:cNvPr id="6" name="Text Placeholder 5">
            <a:extLst>
              <a:ext uri="{FF2B5EF4-FFF2-40B4-BE49-F238E27FC236}">
                <a16:creationId xmlns:a16="http://schemas.microsoft.com/office/drawing/2014/main" id="{CC0801DA-2D79-A22D-379B-8E985701C1D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Rectangle 1">
            <a:extLst>
              <a:ext uri="{FF2B5EF4-FFF2-40B4-BE49-F238E27FC236}">
                <a16:creationId xmlns:a16="http://schemas.microsoft.com/office/drawing/2014/main" id="{49E9208A-9486-3E59-319C-C4568E51AE67}"/>
              </a:ext>
            </a:extLst>
          </p:cNvPr>
          <p:cNvSpPr/>
          <p:nvPr userDrawn="1"/>
        </p:nvSpPr>
        <p:spPr bwMode="gray">
          <a:xfrm>
            <a:off x="433478"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B6531DAE-D42D-C1BF-F596-426E61F20ECC}"/>
              </a:ext>
            </a:extLst>
          </p:cNvPr>
          <p:cNvSpPr/>
          <p:nvPr userDrawn="1"/>
        </p:nvSpPr>
        <p:spPr bwMode="gray">
          <a:xfrm>
            <a:off x="419101" y="461242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C56D38CC-A991-7033-3840-3357225DA745}"/>
              </a:ext>
            </a:extLst>
          </p:cNvPr>
          <p:cNvSpPr/>
          <p:nvPr userDrawn="1"/>
        </p:nvSpPr>
        <p:spPr bwMode="gray">
          <a:xfrm>
            <a:off x="4314044"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a:extLst>
              <a:ext uri="{FF2B5EF4-FFF2-40B4-BE49-F238E27FC236}">
                <a16:creationId xmlns:a16="http://schemas.microsoft.com/office/drawing/2014/main" id="{C1411F23-AC02-9AC8-F091-300C493FC2DC}"/>
              </a:ext>
            </a:extLst>
          </p:cNvPr>
          <p:cNvSpPr/>
          <p:nvPr userDrawn="1"/>
        </p:nvSpPr>
        <p:spPr bwMode="gray">
          <a:xfrm>
            <a:off x="8194611" y="1509837"/>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188E3657-79D0-7E7A-48F3-2028F235E09A}"/>
              </a:ext>
            </a:extLst>
          </p:cNvPr>
          <p:cNvSpPr>
            <a:spLocks noGrp="1"/>
          </p:cNvSpPr>
          <p:nvPr>
            <p:ph type="body" sz="quarter" idx="13"/>
          </p:nvPr>
        </p:nvSpPr>
        <p:spPr>
          <a:xfrm>
            <a:off x="433479" y="1967885"/>
            <a:ext cx="3637928"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E82B36F9-C8F0-8760-01BC-EEEF00B1AAF4}"/>
              </a:ext>
            </a:extLst>
          </p:cNvPr>
          <p:cNvSpPr>
            <a:spLocks noGrp="1"/>
          </p:cNvSpPr>
          <p:nvPr>
            <p:ph type="body" sz="quarter" idx="14"/>
          </p:nvPr>
        </p:nvSpPr>
        <p:spPr>
          <a:xfrm>
            <a:off x="419101" y="5068511"/>
            <a:ext cx="11353797" cy="1118779"/>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6">
            <a:extLst>
              <a:ext uri="{FF2B5EF4-FFF2-40B4-BE49-F238E27FC236}">
                <a16:creationId xmlns:a16="http://schemas.microsoft.com/office/drawing/2014/main" id="{FEFE0A77-13C6-93D2-8F53-8E02E9FA4C12}"/>
              </a:ext>
            </a:extLst>
          </p:cNvPr>
          <p:cNvSpPr>
            <a:spLocks noGrp="1"/>
          </p:cNvSpPr>
          <p:nvPr>
            <p:ph type="body" sz="quarter" idx="15"/>
          </p:nvPr>
        </p:nvSpPr>
        <p:spPr>
          <a:xfrm>
            <a:off x="4314044" y="1967885"/>
            <a:ext cx="3637929"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296740BF-433C-12C1-FEB0-B7FEFB5C3B77}"/>
              </a:ext>
            </a:extLst>
          </p:cNvPr>
          <p:cNvSpPr>
            <a:spLocks noGrp="1"/>
          </p:cNvSpPr>
          <p:nvPr>
            <p:ph type="body" sz="quarter" idx="16"/>
          </p:nvPr>
        </p:nvSpPr>
        <p:spPr>
          <a:xfrm>
            <a:off x="8194611" y="1965924"/>
            <a:ext cx="3578290" cy="2453676"/>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53F8DB35-4ADE-24EB-BB90-0560FB10EDCD}"/>
              </a:ext>
            </a:extLst>
          </p:cNvPr>
          <p:cNvSpPr>
            <a:spLocks noGrp="1"/>
          </p:cNvSpPr>
          <p:nvPr>
            <p:ph type="body" sz="quarter" idx="18" hasCustomPrompt="1"/>
          </p:nvPr>
        </p:nvSpPr>
        <p:spPr bwMode="ltGray">
          <a:xfrm>
            <a:off x="507437" y="1506199"/>
            <a:ext cx="357829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Situation</a:t>
            </a:r>
          </a:p>
        </p:txBody>
      </p:sp>
      <p:sp>
        <p:nvSpPr>
          <p:cNvPr id="16" name="Text Placeholder 6">
            <a:extLst>
              <a:ext uri="{FF2B5EF4-FFF2-40B4-BE49-F238E27FC236}">
                <a16:creationId xmlns:a16="http://schemas.microsoft.com/office/drawing/2014/main" id="{61802E7C-E061-5EA2-B679-D130CB498D94}"/>
              </a:ext>
            </a:extLst>
          </p:cNvPr>
          <p:cNvSpPr>
            <a:spLocks noGrp="1"/>
          </p:cNvSpPr>
          <p:nvPr>
            <p:ph type="body" sz="quarter" idx="20" hasCustomPrompt="1"/>
          </p:nvPr>
        </p:nvSpPr>
        <p:spPr bwMode="ltGray">
          <a:xfrm>
            <a:off x="4388002" y="1506199"/>
            <a:ext cx="3578291"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Background</a:t>
            </a:r>
          </a:p>
        </p:txBody>
      </p:sp>
      <p:sp>
        <p:nvSpPr>
          <p:cNvPr id="17" name="Text Placeholder 6">
            <a:extLst>
              <a:ext uri="{FF2B5EF4-FFF2-40B4-BE49-F238E27FC236}">
                <a16:creationId xmlns:a16="http://schemas.microsoft.com/office/drawing/2014/main" id="{04E12963-4B9C-716A-983B-E9C7F677DA37}"/>
              </a:ext>
            </a:extLst>
          </p:cNvPr>
          <p:cNvSpPr>
            <a:spLocks noGrp="1"/>
          </p:cNvSpPr>
          <p:nvPr>
            <p:ph type="body" sz="quarter" idx="21" hasCustomPrompt="1"/>
          </p:nvPr>
        </p:nvSpPr>
        <p:spPr bwMode="ltGray">
          <a:xfrm>
            <a:off x="493059" y="4606825"/>
            <a:ext cx="1127983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Recommendation</a:t>
            </a:r>
          </a:p>
        </p:txBody>
      </p:sp>
      <p:sp>
        <p:nvSpPr>
          <p:cNvPr id="18" name="Text Placeholder 6">
            <a:extLst>
              <a:ext uri="{FF2B5EF4-FFF2-40B4-BE49-F238E27FC236}">
                <a16:creationId xmlns:a16="http://schemas.microsoft.com/office/drawing/2014/main" id="{EF92C909-005C-B2B0-4273-BDB8E8768D0A}"/>
              </a:ext>
            </a:extLst>
          </p:cNvPr>
          <p:cNvSpPr>
            <a:spLocks noGrp="1"/>
          </p:cNvSpPr>
          <p:nvPr>
            <p:ph type="body" sz="quarter" idx="22" hasCustomPrompt="1"/>
          </p:nvPr>
        </p:nvSpPr>
        <p:spPr bwMode="ltGray">
          <a:xfrm>
            <a:off x="8253272" y="1504238"/>
            <a:ext cx="3519629"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Assessment</a:t>
            </a:r>
          </a:p>
        </p:txBody>
      </p:sp>
    </p:spTree>
    <p:extLst>
      <p:ext uri="{BB962C8B-B14F-4D97-AF65-F5344CB8AC3E}">
        <p14:creationId xmlns:p14="http://schemas.microsoft.com/office/powerpoint/2010/main" val="613495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akeaways 1">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A038A14-ED03-4C9D-82DB-B0227B933947}"/>
              </a:ext>
            </a:extLst>
          </p:cNvPr>
          <p:cNvSpPr>
            <a:spLocks noGrp="1" noRot="1" noMove="1" noResize="1" noEditPoints="1" noAdjustHandles="1" noChangeArrowheads="1" noChangeShapeType="1"/>
          </p:cNvSpPr>
          <p:nvPr/>
        </p:nvSpPr>
        <p:spPr bwMode="ltGray">
          <a:xfrm>
            <a:off x="0" y="1447800"/>
            <a:ext cx="6252882" cy="4851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209854"/>
            <a:ext cx="5676900" cy="388614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589044"/>
            <a:ext cx="5676900" cy="449715"/>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4851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91DC6D5F-526D-458C-86C7-54F95FDCFAA0}"/>
              </a:ext>
            </a:extLst>
          </p:cNvPr>
          <p:cNvSpPr>
            <a:spLocks noGrp="1"/>
          </p:cNvSpPr>
          <p:nvPr>
            <p:ph type="body" sz="quarter" idx="17"/>
          </p:nvPr>
        </p:nvSpPr>
        <p:spPr>
          <a:xfrm>
            <a:off x="419099" y="819841"/>
            <a:ext cx="11353800"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8" name="Date Placeholder 7">
            <a:extLst>
              <a:ext uri="{FF2B5EF4-FFF2-40B4-BE49-F238E27FC236}">
                <a16:creationId xmlns:a16="http://schemas.microsoft.com/office/drawing/2014/main" id="{77830363-64C8-837E-613C-E60BE61CC98E}"/>
              </a:ext>
            </a:extLst>
          </p:cNvPr>
          <p:cNvSpPr>
            <a:spLocks noGrp="1"/>
          </p:cNvSpPr>
          <p:nvPr>
            <p:ph type="dt" sz="half" idx="18"/>
          </p:nvPr>
        </p:nvSpPr>
        <p:spPr/>
        <p:txBody>
          <a:bodyPr/>
          <a:lstStyle/>
          <a:p>
            <a:fld id="{A7E6A3CC-A2EE-4202-BB6F-E89DE259CB51}" type="datetime2">
              <a:rPr lang="en-US" smtClean="0"/>
              <a:t>Tuesday, August 20, 2024</a:t>
            </a:fld>
            <a:endParaRPr lang="en-US"/>
          </a:p>
        </p:txBody>
      </p:sp>
      <p:sp>
        <p:nvSpPr>
          <p:cNvPr id="11" name="Footer Placeholder 10">
            <a:extLst>
              <a:ext uri="{FF2B5EF4-FFF2-40B4-BE49-F238E27FC236}">
                <a16:creationId xmlns:a16="http://schemas.microsoft.com/office/drawing/2014/main" id="{8B9AB28A-2CA4-3E09-EDAF-E1D37DBDECDB}"/>
              </a:ext>
            </a:extLst>
          </p:cNvPr>
          <p:cNvSpPr>
            <a:spLocks noGrp="1"/>
          </p:cNvSpPr>
          <p:nvPr>
            <p:ph type="ftr" sz="quarter" idx="19"/>
          </p:nvPr>
        </p:nvSpPr>
        <p:spPr/>
        <p:txBody>
          <a:bodyPr/>
          <a:lstStyle/>
          <a:p>
            <a:r>
              <a:rPr lang="en-US"/>
              <a:t>UCSD MCC CTO Faculty Training</a:t>
            </a:r>
          </a:p>
        </p:txBody>
      </p:sp>
      <p:sp>
        <p:nvSpPr>
          <p:cNvPr id="13" name="Slide Number Placeholder 12">
            <a:extLst>
              <a:ext uri="{FF2B5EF4-FFF2-40B4-BE49-F238E27FC236}">
                <a16:creationId xmlns:a16="http://schemas.microsoft.com/office/drawing/2014/main" id="{921C4A4F-81B8-4600-932B-D52050180A95}"/>
              </a:ext>
            </a:extLst>
          </p:cNvPr>
          <p:cNvSpPr>
            <a:spLocks noGrp="1"/>
          </p:cNvSpPr>
          <p:nvPr>
            <p:ph type="sldNum" sz="quarter" idx="20"/>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632605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akeaways 2">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5C95A08A-E629-4920-A64E-AC5D8D32BA24}"/>
              </a:ext>
            </a:extLst>
          </p:cNvPr>
          <p:cNvSpPr>
            <a:spLocks noGrp="1" noRot="1" noMove="1" noResize="1" noEditPoints="1" noAdjustHandles="1" noChangeArrowheads="1" noChangeShapeType="1"/>
          </p:cNvSpPr>
          <p:nvPr/>
        </p:nvSpPr>
        <p:spPr bwMode="ltGray">
          <a:xfrm>
            <a:off x="419100" y="4725334"/>
            <a:ext cx="11353800" cy="15992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Title 1"/>
          <p:cNvSpPr>
            <a:spLocks noGrp="1"/>
          </p:cNvSpPr>
          <p:nvPr>
            <p:ph type="title"/>
          </p:nvPr>
        </p:nvSpPr>
        <p:spPr>
          <a:xfrm>
            <a:off x="419101" y="381000"/>
            <a:ext cx="11353800" cy="495300"/>
          </a:xfrm>
        </p:spPr>
        <p:txBody>
          <a:bodyPr/>
          <a:lstStyle/>
          <a:p>
            <a:r>
              <a:rPr lang="en-US"/>
              <a:t>Click to edit Master title style</a:t>
            </a:r>
          </a:p>
        </p:txBody>
      </p:sp>
      <p:sp>
        <p:nvSpPr>
          <p:cNvPr id="9" name="Text Placeholder 8">
            <a:extLst>
              <a:ext uri="{FF2B5EF4-FFF2-40B4-BE49-F238E27FC236}">
                <a16:creationId xmlns:a16="http://schemas.microsoft.com/office/drawing/2014/main" id="{9AB9C9B9-DAD4-4DC5-8160-0DDA0A98B77F}"/>
              </a:ext>
            </a:extLst>
          </p:cNvPr>
          <p:cNvSpPr>
            <a:spLocks noGrp="1"/>
          </p:cNvSpPr>
          <p:nvPr>
            <p:ph type="body" sz="quarter" idx="14"/>
          </p:nvPr>
        </p:nvSpPr>
        <p:spPr>
          <a:xfrm>
            <a:off x="419100" y="2405025"/>
            <a:ext cx="5676900" cy="2155315"/>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AA4E0B62-B929-4BFE-BF84-76B5938075C6}"/>
              </a:ext>
            </a:extLst>
          </p:cNvPr>
          <p:cNvSpPr>
            <a:spLocks noGrp="1"/>
          </p:cNvSpPr>
          <p:nvPr>
            <p:ph type="body" sz="quarter" idx="15"/>
          </p:nvPr>
        </p:nvSpPr>
        <p:spPr>
          <a:xfrm>
            <a:off x="419100" y="1447800"/>
            <a:ext cx="5676900" cy="784357"/>
          </a:xfrm>
        </p:spPr>
        <p:txBody>
          <a:bodyPr anchor="b"/>
          <a:lstStyle>
            <a:lvl1pPr marL="0" indent="0">
              <a:lnSpc>
                <a:spcPct val="100000"/>
              </a:lnSpc>
              <a:spcBef>
                <a:spcPts val="0"/>
              </a:spcBef>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2" name="Content Placeholder 11">
            <a:extLst>
              <a:ext uri="{FF2B5EF4-FFF2-40B4-BE49-F238E27FC236}">
                <a16:creationId xmlns:a16="http://schemas.microsoft.com/office/drawing/2014/main" id="{5D9E1B16-86A3-4783-8B2A-0334705BE983}"/>
              </a:ext>
            </a:extLst>
          </p:cNvPr>
          <p:cNvSpPr>
            <a:spLocks noGrp="1"/>
          </p:cNvSpPr>
          <p:nvPr>
            <p:ph sz="quarter" idx="16"/>
          </p:nvPr>
        </p:nvSpPr>
        <p:spPr>
          <a:xfrm>
            <a:off x="6535738" y="1447800"/>
            <a:ext cx="5237162" cy="3112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8B652EA3-A55F-4FF7-8D80-0CA37CFA3BDD}"/>
              </a:ext>
            </a:extLst>
          </p:cNvPr>
          <p:cNvSpPr>
            <a:spLocks noGrp="1"/>
          </p:cNvSpPr>
          <p:nvPr>
            <p:ph type="body" sz="quarter" idx="17"/>
          </p:nvPr>
        </p:nvSpPr>
        <p:spPr>
          <a:xfrm>
            <a:off x="638968" y="5170674"/>
            <a:ext cx="10959119" cy="1001526"/>
          </a:xfrm>
        </p:spPr>
        <p:txBody>
          <a:bodyPr>
            <a:normAutofit/>
          </a:bodyPr>
          <a:lstStyle>
            <a:lvl1pPr>
              <a:defRPr sz="1200"/>
            </a:lvl1pPr>
            <a:lvl2pPr>
              <a:defRPr sz="1200"/>
            </a:lvl2pPr>
            <a:lvl3pPr>
              <a:defRPr sz="1000"/>
            </a:lvl3pPr>
            <a:lvl4pPr>
              <a:defRPr sz="10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a:extLst>
              <a:ext uri="{FF2B5EF4-FFF2-40B4-BE49-F238E27FC236}">
                <a16:creationId xmlns:a16="http://schemas.microsoft.com/office/drawing/2014/main" id="{BD558D37-3468-4E06-A99E-224826463F89}"/>
              </a:ext>
            </a:extLst>
          </p:cNvPr>
          <p:cNvSpPr>
            <a:spLocks noGrp="1"/>
          </p:cNvSpPr>
          <p:nvPr>
            <p:ph type="body" sz="quarter" idx="18"/>
          </p:nvPr>
        </p:nvSpPr>
        <p:spPr>
          <a:xfrm>
            <a:off x="638968" y="4815721"/>
            <a:ext cx="10959119" cy="305996"/>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6" name="Text Placeholder 5">
            <a:extLst>
              <a:ext uri="{FF2B5EF4-FFF2-40B4-BE49-F238E27FC236}">
                <a16:creationId xmlns:a16="http://schemas.microsoft.com/office/drawing/2014/main" id="{18929530-2FD1-4DAF-A89B-65A1CE23ED8C}"/>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7" name="Date Placeholder 6">
            <a:extLst>
              <a:ext uri="{FF2B5EF4-FFF2-40B4-BE49-F238E27FC236}">
                <a16:creationId xmlns:a16="http://schemas.microsoft.com/office/drawing/2014/main" id="{B601AED0-6BCF-6BE5-D43D-2E6A36EA19BC}"/>
              </a:ext>
            </a:extLst>
          </p:cNvPr>
          <p:cNvSpPr>
            <a:spLocks noGrp="1"/>
          </p:cNvSpPr>
          <p:nvPr>
            <p:ph type="dt" sz="half" idx="20"/>
          </p:nvPr>
        </p:nvSpPr>
        <p:spPr/>
        <p:txBody>
          <a:bodyPr/>
          <a:lstStyle/>
          <a:p>
            <a:fld id="{4F622C02-54E1-42FC-9469-791BADB03EDA}" type="datetime2">
              <a:rPr lang="en-US" smtClean="0"/>
              <a:t>Tuesday, August 20, 2024</a:t>
            </a:fld>
            <a:endParaRPr lang="en-US"/>
          </a:p>
        </p:txBody>
      </p:sp>
      <p:sp>
        <p:nvSpPr>
          <p:cNvPr id="8" name="Footer Placeholder 7">
            <a:extLst>
              <a:ext uri="{FF2B5EF4-FFF2-40B4-BE49-F238E27FC236}">
                <a16:creationId xmlns:a16="http://schemas.microsoft.com/office/drawing/2014/main" id="{DFC47D6C-FA7B-7BD3-4DB2-609832EE4BC7}"/>
              </a:ext>
            </a:extLst>
          </p:cNvPr>
          <p:cNvSpPr>
            <a:spLocks noGrp="1"/>
          </p:cNvSpPr>
          <p:nvPr>
            <p:ph type="ftr" sz="quarter" idx="21"/>
          </p:nvPr>
        </p:nvSpPr>
        <p:spPr/>
        <p:txBody>
          <a:bodyPr/>
          <a:lstStyle/>
          <a:p>
            <a:r>
              <a:rPr lang="en-US"/>
              <a:t>UCSD MCC CTO Faculty Training</a:t>
            </a:r>
          </a:p>
        </p:txBody>
      </p:sp>
      <p:sp>
        <p:nvSpPr>
          <p:cNvPr id="15" name="Slide Number Placeholder 14">
            <a:extLst>
              <a:ext uri="{FF2B5EF4-FFF2-40B4-BE49-F238E27FC236}">
                <a16:creationId xmlns:a16="http://schemas.microsoft.com/office/drawing/2014/main" id="{272514E4-3B4C-0198-4AAE-F9F17758C641}"/>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151246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am - 3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507185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8419431"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1616633"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1521383"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4981088"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832866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152138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152138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4981087"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4981087"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832866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832866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Text Placeholder 5">
            <a:extLst>
              <a:ext uri="{FF2B5EF4-FFF2-40B4-BE49-F238E27FC236}">
                <a16:creationId xmlns:a16="http://schemas.microsoft.com/office/drawing/2014/main" id="{929C5FE9-6DDD-33A7-CA1C-B8A44D9AB2DE}"/>
              </a:ext>
            </a:extLst>
          </p:cNvPr>
          <p:cNvSpPr>
            <a:spLocks noGrp="1"/>
          </p:cNvSpPr>
          <p:nvPr>
            <p:ph type="body" sz="quarter" idx="22"/>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3AE8D06D-33B5-4B27-0924-BFD56DC15112}"/>
              </a:ext>
            </a:extLst>
          </p:cNvPr>
          <p:cNvSpPr>
            <a:spLocks noGrp="1"/>
          </p:cNvSpPr>
          <p:nvPr>
            <p:ph type="dt" sz="half" idx="23"/>
          </p:nvPr>
        </p:nvSpPr>
        <p:spPr/>
        <p:txBody>
          <a:bodyPr/>
          <a:lstStyle/>
          <a:p>
            <a:fld id="{A579BF08-5679-48EF-91B2-E9C5C79D440F}" type="datetime2">
              <a:rPr lang="en-US" smtClean="0"/>
              <a:t>Tuesday, August 20, 2024</a:t>
            </a:fld>
            <a:endParaRPr lang="en-US"/>
          </a:p>
        </p:txBody>
      </p:sp>
      <p:sp>
        <p:nvSpPr>
          <p:cNvPr id="4" name="Footer Placeholder 3">
            <a:extLst>
              <a:ext uri="{FF2B5EF4-FFF2-40B4-BE49-F238E27FC236}">
                <a16:creationId xmlns:a16="http://schemas.microsoft.com/office/drawing/2014/main" id="{279E0417-9EC8-12D9-4624-063D9DB58FB6}"/>
              </a:ext>
            </a:extLst>
          </p:cNvPr>
          <p:cNvSpPr>
            <a:spLocks noGrp="1"/>
          </p:cNvSpPr>
          <p:nvPr>
            <p:ph type="ftr" sz="quarter" idx="24"/>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0F20C21D-FFED-A59C-E810-7FF6A9B097FB}"/>
              </a:ext>
            </a:extLst>
          </p:cNvPr>
          <p:cNvSpPr>
            <a:spLocks noGrp="1"/>
          </p:cNvSpPr>
          <p:nvPr>
            <p:ph type="sldNum" sz="quarter" idx="25"/>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440445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am - 4 Peo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6A83DF4-39E4-4753-9D56-B8CCDAB1874D}"/>
              </a:ext>
            </a:extLst>
          </p:cNvPr>
          <p:cNvSpPr/>
          <p:nvPr/>
        </p:nvSpPr>
        <p:spPr bwMode="ltGray">
          <a:xfrm>
            <a:off x="3379196"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Rectangle 22">
            <a:extLst>
              <a:ext uri="{FF2B5EF4-FFF2-40B4-BE49-F238E27FC236}">
                <a16:creationId xmlns:a16="http://schemas.microsoft.com/office/drawing/2014/main" id="{14205BC6-2ABF-41FD-96C5-E4BBD888C1D9}"/>
              </a:ext>
            </a:extLst>
          </p:cNvPr>
          <p:cNvSpPr/>
          <p:nvPr/>
        </p:nvSpPr>
        <p:spPr bwMode="ltGray">
          <a:xfrm>
            <a:off x="625300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2246704" cy="1983441"/>
          </a:xfrm>
        </p:spPr>
        <p:txBody>
          <a:bodyPr/>
          <a:lstStyle/>
          <a:p>
            <a:r>
              <a:rPr lang="en-US"/>
              <a:t>Click icon to add picture</a:t>
            </a:r>
          </a:p>
        </p:txBody>
      </p:sp>
      <p:sp>
        <p:nvSpPr>
          <p:cNvPr id="9" name="Picture Placeholder 7">
            <a:extLst>
              <a:ext uri="{FF2B5EF4-FFF2-40B4-BE49-F238E27FC236}">
                <a16:creationId xmlns:a16="http://schemas.microsoft.com/office/drawing/2014/main" id="{A56D3F76-5340-476D-A185-DDBBC636391A}"/>
              </a:ext>
            </a:extLst>
          </p:cNvPr>
          <p:cNvSpPr>
            <a:spLocks noGrp="1"/>
          </p:cNvSpPr>
          <p:nvPr>
            <p:ph type="pic" sz="quarter" idx="14"/>
          </p:nvPr>
        </p:nvSpPr>
        <p:spPr>
          <a:xfrm>
            <a:off x="3285440" y="1828800"/>
            <a:ext cx="2246704" cy="1983441"/>
          </a:xfrm>
        </p:spPr>
        <p:txBody>
          <a:bodyPr/>
          <a:lstStyle/>
          <a:p>
            <a:r>
              <a:rPr lang="en-US"/>
              <a:t>Click icon to add picture</a:t>
            </a:r>
          </a:p>
        </p:txBody>
      </p:sp>
      <p:sp>
        <p:nvSpPr>
          <p:cNvPr id="10" name="Picture Placeholder 7">
            <a:extLst>
              <a:ext uri="{FF2B5EF4-FFF2-40B4-BE49-F238E27FC236}">
                <a16:creationId xmlns:a16="http://schemas.microsoft.com/office/drawing/2014/main" id="{60DA507D-EC24-4167-BC4A-56116ADDC53F}"/>
              </a:ext>
            </a:extLst>
          </p:cNvPr>
          <p:cNvSpPr>
            <a:spLocks noGrp="1"/>
          </p:cNvSpPr>
          <p:nvPr>
            <p:ph type="pic" sz="quarter" idx="15"/>
          </p:nvPr>
        </p:nvSpPr>
        <p:spPr>
          <a:xfrm>
            <a:off x="6160743" y="1833282"/>
            <a:ext cx="2246704"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7" name="Text Placeholder 11">
            <a:extLst>
              <a:ext uri="{FF2B5EF4-FFF2-40B4-BE49-F238E27FC236}">
                <a16:creationId xmlns:a16="http://schemas.microsoft.com/office/drawing/2014/main" id="{C2E84D32-355C-45CF-BD52-0EC8C09D3322}"/>
              </a:ext>
            </a:extLst>
          </p:cNvPr>
          <p:cNvSpPr>
            <a:spLocks noGrp="1"/>
          </p:cNvSpPr>
          <p:nvPr>
            <p:ph type="body" sz="quarter" idx="18"/>
          </p:nvPr>
        </p:nvSpPr>
        <p:spPr>
          <a:xfrm>
            <a:off x="3285439"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8" name="Text Placeholder 11">
            <a:extLst>
              <a:ext uri="{FF2B5EF4-FFF2-40B4-BE49-F238E27FC236}">
                <a16:creationId xmlns:a16="http://schemas.microsoft.com/office/drawing/2014/main" id="{E27B615A-4974-46B2-87D2-E9459494F8C1}"/>
              </a:ext>
            </a:extLst>
          </p:cNvPr>
          <p:cNvSpPr>
            <a:spLocks noGrp="1"/>
          </p:cNvSpPr>
          <p:nvPr>
            <p:ph type="body" sz="quarter" idx="19"/>
          </p:nvPr>
        </p:nvSpPr>
        <p:spPr>
          <a:xfrm>
            <a:off x="3285439"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Text Placeholder 11">
            <a:extLst>
              <a:ext uri="{FF2B5EF4-FFF2-40B4-BE49-F238E27FC236}">
                <a16:creationId xmlns:a16="http://schemas.microsoft.com/office/drawing/2014/main" id="{F1D6906E-084A-4588-AE1C-01569273CEBC}"/>
              </a:ext>
            </a:extLst>
          </p:cNvPr>
          <p:cNvSpPr>
            <a:spLocks noGrp="1"/>
          </p:cNvSpPr>
          <p:nvPr>
            <p:ph type="body" sz="quarter" idx="20"/>
          </p:nvPr>
        </p:nvSpPr>
        <p:spPr>
          <a:xfrm>
            <a:off x="6160742"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CD51BD5-BB01-4679-8F07-D3BCF88AACA2}"/>
              </a:ext>
            </a:extLst>
          </p:cNvPr>
          <p:cNvSpPr>
            <a:spLocks noGrp="1"/>
          </p:cNvSpPr>
          <p:nvPr>
            <p:ph type="body" sz="quarter" idx="21"/>
          </p:nvPr>
        </p:nvSpPr>
        <p:spPr>
          <a:xfrm>
            <a:off x="6160742"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4" name="Rectangle 23">
            <a:extLst>
              <a:ext uri="{FF2B5EF4-FFF2-40B4-BE49-F238E27FC236}">
                <a16:creationId xmlns:a16="http://schemas.microsoft.com/office/drawing/2014/main" id="{F8D86342-D7C5-46E6-8CC1-FFCEC45096CD}"/>
              </a:ext>
            </a:extLst>
          </p:cNvPr>
          <p:cNvSpPr/>
          <p:nvPr/>
        </p:nvSpPr>
        <p:spPr bwMode="ltGray">
          <a:xfrm>
            <a:off x="9126815" y="1898277"/>
            <a:ext cx="2246704"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Picture Placeholder 7">
            <a:extLst>
              <a:ext uri="{FF2B5EF4-FFF2-40B4-BE49-F238E27FC236}">
                <a16:creationId xmlns:a16="http://schemas.microsoft.com/office/drawing/2014/main" id="{4FB30EC2-20D3-4A6E-8862-5313538745B7}"/>
              </a:ext>
            </a:extLst>
          </p:cNvPr>
          <p:cNvSpPr>
            <a:spLocks noGrp="1"/>
          </p:cNvSpPr>
          <p:nvPr>
            <p:ph type="pic" sz="quarter" idx="22"/>
          </p:nvPr>
        </p:nvSpPr>
        <p:spPr>
          <a:xfrm>
            <a:off x="9036047" y="1833282"/>
            <a:ext cx="2246704" cy="1983441"/>
          </a:xfrm>
        </p:spPr>
        <p:txBody>
          <a:bodyPr/>
          <a:lstStyle/>
          <a:p>
            <a:r>
              <a:rPr lang="en-US"/>
              <a:t>Click icon to add picture</a:t>
            </a:r>
          </a:p>
        </p:txBody>
      </p:sp>
      <p:sp>
        <p:nvSpPr>
          <p:cNvPr id="26" name="Text Placeholder 11">
            <a:extLst>
              <a:ext uri="{FF2B5EF4-FFF2-40B4-BE49-F238E27FC236}">
                <a16:creationId xmlns:a16="http://schemas.microsoft.com/office/drawing/2014/main" id="{45EA5FFB-C6C2-433B-920F-D007B1FB33E8}"/>
              </a:ext>
            </a:extLst>
          </p:cNvPr>
          <p:cNvSpPr>
            <a:spLocks noGrp="1"/>
          </p:cNvSpPr>
          <p:nvPr>
            <p:ph type="body" sz="quarter" idx="23"/>
          </p:nvPr>
        </p:nvSpPr>
        <p:spPr>
          <a:xfrm>
            <a:off x="9036046" y="4114800"/>
            <a:ext cx="2745817"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7" name="Text Placeholder 11">
            <a:extLst>
              <a:ext uri="{FF2B5EF4-FFF2-40B4-BE49-F238E27FC236}">
                <a16:creationId xmlns:a16="http://schemas.microsoft.com/office/drawing/2014/main" id="{1C82DB53-D124-4AC6-9F3A-A306F6AEFA72}"/>
              </a:ext>
            </a:extLst>
          </p:cNvPr>
          <p:cNvSpPr>
            <a:spLocks noGrp="1"/>
          </p:cNvSpPr>
          <p:nvPr>
            <p:ph type="body" sz="quarter" idx="24"/>
          </p:nvPr>
        </p:nvSpPr>
        <p:spPr>
          <a:xfrm>
            <a:off x="9036046" y="4648200"/>
            <a:ext cx="2745817"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Text Placeholder 5">
            <a:extLst>
              <a:ext uri="{FF2B5EF4-FFF2-40B4-BE49-F238E27FC236}">
                <a16:creationId xmlns:a16="http://schemas.microsoft.com/office/drawing/2014/main" id="{43EE49B4-BD36-D027-61FB-DAC6007DDB04}"/>
              </a:ext>
            </a:extLst>
          </p:cNvPr>
          <p:cNvSpPr>
            <a:spLocks noGrp="1"/>
          </p:cNvSpPr>
          <p:nvPr>
            <p:ph type="body" sz="quarter" idx="25"/>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BB64CD26-BBAB-86C6-6794-50E3353B1677}"/>
              </a:ext>
            </a:extLst>
          </p:cNvPr>
          <p:cNvSpPr>
            <a:spLocks noGrp="1"/>
          </p:cNvSpPr>
          <p:nvPr>
            <p:ph type="dt" sz="half" idx="26"/>
          </p:nvPr>
        </p:nvSpPr>
        <p:spPr/>
        <p:txBody>
          <a:bodyPr/>
          <a:lstStyle/>
          <a:p>
            <a:fld id="{AD6603C9-BD5F-48A1-896E-B3D6F599C4B2}" type="datetime2">
              <a:rPr lang="en-US" smtClean="0"/>
              <a:t>Tuesday, August 20, 2024</a:t>
            </a:fld>
            <a:endParaRPr lang="en-US"/>
          </a:p>
        </p:txBody>
      </p:sp>
      <p:sp>
        <p:nvSpPr>
          <p:cNvPr id="4" name="Footer Placeholder 3">
            <a:extLst>
              <a:ext uri="{FF2B5EF4-FFF2-40B4-BE49-F238E27FC236}">
                <a16:creationId xmlns:a16="http://schemas.microsoft.com/office/drawing/2014/main" id="{8DDEBBC5-BB6D-69E7-A2F3-55F8655313AA}"/>
              </a:ext>
            </a:extLst>
          </p:cNvPr>
          <p:cNvSpPr>
            <a:spLocks noGrp="1"/>
          </p:cNvSpPr>
          <p:nvPr>
            <p:ph type="ftr" sz="quarter" idx="27"/>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6E0A930E-9028-B138-9D0C-18B2E91FED86}"/>
              </a:ext>
            </a:extLst>
          </p:cNvPr>
          <p:cNvSpPr>
            <a:spLocks noGrp="1"/>
          </p:cNvSpPr>
          <p:nvPr>
            <p:ph type="sldNum" sz="quarter" idx="28"/>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476016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am - 5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A802F54-724B-4375-A0BE-7C8AA72B2194}"/>
              </a:ext>
            </a:extLst>
          </p:cNvPr>
          <p:cNvSpPr/>
          <p:nvPr/>
        </p:nvSpPr>
        <p:spPr bwMode="ltGray">
          <a:xfrm>
            <a:off x="505387"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p:txBody>
          <a:bodyPr/>
          <a:lstStyle/>
          <a:p>
            <a:r>
              <a:rPr lang="en-US"/>
              <a:t>Click to edit Master title style</a:t>
            </a:r>
          </a:p>
        </p:txBody>
      </p:sp>
      <p:sp>
        <p:nvSpPr>
          <p:cNvPr id="8" name="Picture Placeholder 7">
            <a:extLst>
              <a:ext uri="{FF2B5EF4-FFF2-40B4-BE49-F238E27FC236}">
                <a16:creationId xmlns:a16="http://schemas.microsoft.com/office/drawing/2014/main" id="{752E9DE3-09B0-4F72-9CFA-FB14695F6A6C}"/>
              </a:ext>
            </a:extLst>
          </p:cNvPr>
          <p:cNvSpPr>
            <a:spLocks noGrp="1"/>
          </p:cNvSpPr>
          <p:nvPr>
            <p:ph type="pic" sz="quarter" idx="13"/>
          </p:nvPr>
        </p:nvSpPr>
        <p:spPr>
          <a:xfrm>
            <a:off x="410137" y="1828800"/>
            <a:ext cx="1952063" cy="1983441"/>
          </a:xfrm>
        </p:spPr>
        <p:txBody>
          <a:bodyPr/>
          <a:lstStyle/>
          <a:p>
            <a:r>
              <a:rPr lang="en-US"/>
              <a:t>Click icon to add picture</a:t>
            </a:r>
          </a:p>
        </p:txBody>
      </p:sp>
      <p:sp>
        <p:nvSpPr>
          <p:cNvPr id="12" name="Text Placeholder 11">
            <a:extLst>
              <a:ext uri="{FF2B5EF4-FFF2-40B4-BE49-F238E27FC236}">
                <a16:creationId xmlns:a16="http://schemas.microsoft.com/office/drawing/2014/main" id="{E4D5FB57-C325-4870-A5B4-56EDA9393500}"/>
              </a:ext>
            </a:extLst>
          </p:cNvPr>
          <p:cNvSpPr>
            <a:spLocks noGrp="1"/>
          </p:cNvSpPr>
          <p:nvPr>
            <p:ph type="body" sz="quarter" idx="16"/>
          </p:nvPr>
        </p:nvSpPr>
        <p:spPr>
          <a:xfrm>
            <a:off x="410137"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4" name="Text Placeholder 11">
            <a:extLst>
              <a:ext uri="{FF2B5EF4-FFF2-40B4-BE49-F238E27FC236}">
                <a16:creationId xmlns:a16="http://schemas.microsoft.com/office/drawing/2014/main" id="{FDF5C47C-F0D8-4A01-A87A-3B1A6DFCB7EB}"/>
              </a:ext>
            </a:extLst>
          </p:cNvPr>
          <p:cNvSpPr>
            <a:spLocks noGrp="1"/>
          </p:cNvSpPr>
          <p:nvPr>
            <p:ph type="body" sz="quarter" idx="17"/>
          </p:nvPr>
        </p:nvSpPr>
        <p:spPr>
          <a:xfrm>
            <a:off x="410137"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8" name="Rectangle 27">
            <a:extLst>
              <a:ext uri="{FF2B5EF4-FFF2-40B4-BE49-F238E27FC236}">
                <a16:creationId xmlns:a16="http://schemas.microsoft.com/office/drawing/2014/main" id="{E830C4D6-6945-476B-B559-25A010FF3E15}"/>
              </a:ext>
            </a:extLst>
          </p:cNvPr>
          <p:cNvSpPr/>
          <p:nvPr/>
        </p:nvSpPr>
        <p:spPr bwMode="ltGray">
          <a:xfrm>
            <a:off x="286030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Picture Placeholder 7">
            <a:extLst>
              <a:ext uri="{FF2B5EF4-FFF2-40B4-BE49-F238E27FC236}">
                <a16:creationId xmlns:a16="http://schemas.microsoft.com/office/drawing/2014/main" id="{A7B739F5-4708-41B2-A253-5C6FFA38D3A4}"/>
              </a:ext>
            </a:extLst>
          </p:cNvPr>
          <p:cNvSpPr>
            <a:spLocks noGrp="1"/>
          </p:cNvSpPr>
          <p:nvPr>
            <p:ph type="pic" sz="quarter" idx="18"/>
          </p:nvPr>
        </p:nvSpPr>
        <p:spPr>
          <a:xfrm>
            <a:off x="2765053" y="1828800"/>
            <a:ext cx="1952063" cy="1983441"/>
          </a:xfrm>
        </p:spPr>
        <p:txBody>
          <a:bodyPr/>
          <a:lstStyle/>
          <a:p>
            <a:r>
              <a:rPr lang="en-US"/>
              <a:t>Click icon to add picture</a:t>
            </a:r>
          </a:p>
        </p:txBody>
      </p:sp>
      <p:sp>
        <p:nvSpPr>
          <p:cNvPr id="30" name="Text Placeholder 11">
            <a:extLst>
              <a:ext uri="{FF2B5EF4-FFF2-40B4-BE49-F238E27FC236}">
                <a16:creationId xmlns:a16="http://schemas.microsoft.com/office/drawing/2014/main" id="{003D8388-D47A-479C-BB35-8044FE5BFB9D}"/>
              </a:ext>
            </a:extLst>
          </p:cNvPr>
          <p:cNvSpPr>
            <a:spLocks noGrp="1"/>
          </p:cNvSpPr>
          <p:nvPr>
            <p:ph type="body" sz="quarter" idx="19"/>
          </p:nvPr>
        </p:nvSpPr>
        <p:spPr>
          <a:xfrm>
            <a:off x="276505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1" name="Text Placeholder 11">
            <a:extLst>
              <a:ext uri="{FF2B5EF4-FFF2-40B4-BE49-F238E27FC236}">
                <a16:creationId xmlns:a16="http://schemas.microsoft.com/office/drawing/2014/main" id="{1EE332F8-2ED7-4487-B14A-35FEE391A3F3}"/>
              </a:ext>
            </a:extLst>
          </p:cNvPr>
          <p:cNvSpPr>
            <a:spLocks noGrp="1"/>
          </p:cNvSpPr>
          <p:nvPr>
            <p:ph type="body" sz="quarter" idx="20"/>
          </p:nvPr>
        </p:nvSpPr>
        <p:spPr>
          <a:xfrm>
            <a:off x="276505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2" name="Rectangle 31">
            <a:extLst>
              <a:ext uri="{FF2B5EF4-FFF2-40B4-BE49-F238E27FC236}">
                <a16:creationId xmlns:a16="http://schemas.microsoft.com/office/drawing/2014/main" id="{104AC490-AB28-4BD2-81A9-A3CF44FB30FF}"/>
              </a:ext>
            </a:extLst>
          </p:cNvPr>
          <p:cNvSpPr/>
          <p:nvPr/>
        </p:nvSpPr>
        <p:spPr bwMode="ltGray">
          <a:xfrm>
            <a:off x="5215218"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Picture Placeholder 7">
            <a:extLst>
              <a:ext uri="{FF2B5EF4-FFF2-40B4-BE49-F238E27FC236}">
                <a16:creationId xmlns:a16="http://schemas.microsoft.com/office/drawing/2014/main" id="{2F241E54-EEBD-4532-8405-2CE9E80F272C}"/>
              </a:ext>
            </a:extLst>
          </p:cNvPr>
          <p:cNvSpPr>
            <a:spLocks noGrp="1"/>
          </p:cNvSpPr>
          <p:nvPr>
            <p:ph type="pic" sz="quarter" idx="21"/>
          </p:nvPr>
        </p:nvSpPr>
        <p:spPr>
          <a:xfrm>
            <a:off x="5119968" y="1828800"/>
            <a:ext cx="1952063" cy="1983441"/>
          </a:xfrm>
        </p:spPr>
        <p:txBody>
          <a:bodyPr/>
          <a:lstStyle/>
          <a:p>
            <a:r>
              <a:rPr lang="en-US"/>
              <a:t>Click icon to add picture</a:t>
            </a:r>
          </a:p>
        </p:txBody>
      </p:sp>
      <p:sp>
        <p:nvSpPr>
          <p:cNvPr id="34" name="Text Placeholder 11">
            <a:extLst>
              <a:ext uri="{FF2B5EF4-FFF2-40B4-BE49-F238E27FC236}">
                <a16:creationId xmlns:a16="http://schemas.microsoft.com/office/drawing/2014/main" id="{59E57578-9A18-4221-AC90-DD9856F07AF0}"/>
              </a:ext>
            </a:extLst>
          </p:cNvPr>
          <p:cNvSpPr>
            <a:spLocks noGrp="1"/>
          </p:cNvSpPr>
          <p:nvPr>
            <p:ph type="body" sz="quarter" idx="22"/>
          </p:nvPr>
        </p:nvSpPr>
        <p:spPr>
          <a:xfrm>
            <a:off x="5119968"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5" name="Text Placeholder 11">
            <a:extLst>
              <a:ext uri="{FF2B5EF4-FFF2-40B4-BE49-F238E27FC236}">
                <a16:creationId xmlns:a16="http://schemas.microsoft.com/office/drawing/2014/main" id="{A30032EC-3A63-44CB-982C-4F4B6C416B1A}"/>
              </a:ext>
            </a:extLst>
          </p:cNvPr>
          <p:cNvSpPr>
            <a:spLocks noGrp="1"/>
          </p:cNvSpPr>
          <p:nvPr>
            <p:ph type="body" sz="quarter" idx="23"/>
          </p:nvPr>
        </p:nvSpPr>
        <p:spPr>
          <a:xfrm>
            <a:off x="5119968"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6" name="Rectangle 35">
            <a:extLst>
              <a:ext uri="{FF2B5EF4-FFF2-40B4-BE49-F238E27FC236}">
                <a16:creationId xmlns:a16="http://schemas.microsoft.com/office/drawing/2014/main" id="{8BA6BB17-7666-4805-8AE4-1DAAF93D3392}"/>
              </a:ext>
            </a:extLst>
          </p:cNvPr>
          <p:cNvSpPr/>
          <p:nvPr/>
        </p:nvSpPr>
        <p:spPr bwMode="ltGray">
          <a:xfrm>
            <a:off x="7570133"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Picture Placeholder 7">
            <a:extLst>
              <a:ext uri="{FF2B5EF4-FFF2-40B4-BE49-F238E27FC236}">
                <a16:creationId xmlns:a16="http://schemas.microsoft.com/office/drawing/2014/main" id="{B41FB262-14CA-4C73-971C-014CDF420397}"/>
              </a:ext>
            </a:extLst>
          </p:cNvPr>
          <p:cNvSpPr>
            <a:spLocks noGrp="1"/>
          </p:cNvSpPr>
          <p:nvPr>
            <p:ph type="pic" sz="quarter" idx="24"/>
          </p:nvPr>
        </p:nvSpPr>
        <p:spPr>
          <a:xfrm>
            <a:off x="7474883" y="1828800"/>
            <a:ext cx="1952063" cy="1983441"/>
          </a:xfrm>
        </p:spPr>
        <p:txBody>
          <a:bodyPr/>
          <a:lstStyle/>
          <a:p>
            <a:r>
              <a:rPr lang="en-US"/>
              <a:t>Click icon to add picture</a:t>
            </a:r>
          </a:p>
        </p:txBody>
      </p:sp>
      <p:sp>
        <p:nvSpPr>
          <p:cNvPr id="38" name="Text Placeholder 11">
            <a:extLst>
              <a:ext uri="{FF2B5EF4-FFF2-40B4-BE49-F238E27FC236}">
                <a16:creationId xmlns:a16="http://schemas.microsoft.com/office/drawing/2014/main" id="{9CF1F917-05FF-4108-BCA5-209E8CD6EAB6}"/>
              </a:ext>
            </a:extLst>
          </p:cNvPr>
          <p:cNvSpPr>
            <a:spLocks noGrp="1"/>
          </p:cNvSpPr>
          <p:nvPr>
            <p:ph type="body" sz="quarter" idx="25"/>
          </p:nvPr>
        </p:nvSpPr>
        <p:spPr>
          <a:xfrm>
            <a:off x="7474883"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9" name="Text Placeholder 11">
            <a:extLst>
              <a:ext uri="{FF2B5EF4-FFF2-40B4-BE49-F238E27FC236}">
                <a16:creationId xmlns:a16="http://schemas.microsoft.com/office/drawing/2014/main" id="{BD1415F9-0A42-4858-93F1-BCA9AC6892F0}"/>
              </a:ext>
            </a:extLst>
          </p:cNvPr>
          <p:cNvSpPr>
            <a:spLocks noGrp="1"/>
          </p:cNvSpPr>
          <p:nvPr>
            <p:ph type="body" sz="quarter" idx="26"/>
          </p:nvPr>
        </p:nvSpPr>
        <p:spPr>
          <a:xfrm>
            <a:off x="7474883"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0" name="Rectangle 39">
            <a:extLst>
              <a:ext uri="{FF2B5EF4-FFF2-40B4-BE49-F238E27FC236}">
                <a16:creationId xmlns:a16="http://schemas.microsoft.com/office/drawing/2014/main" id="{8FA3968E-09C9-4372-9072-0206508E29FC}"/>
              </a:ext>
            </a:extLst>
          </p:cNvPr>
          <p:cNvSpPr/>
          <p:nvPr/>
        </p:nvSpPr>
        <p:spPr bwMode="ltGray">
          <a:xfrm>
            <a:off x="9929530" y="1898277"/>
            <a:ext cx="1952063" cy="19834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Picture Placeholder 7">
            <a:extLst>
              <a:ext uri="{FF2B5EF4-FFF2-40B4-BE49-F238E27FC236}">
                <a16:creationId xmlns:a16="http://schemas.microsoft.com/office/drawing/2014/main" id="{8551637F-79BE-47D4-9473-D0CB0AE61AA3}"/>
              </a:ext>
            </a:extLst>
          </p:cNvPr>
          <p:cNvSpPr>
            <a:spLocks noGrp="1"/>
          </p:cNvSpPr>
          <p:nvPr>
            <p:ph type="pic" sz="quarter" idx="27"/>
          </p:nvPr>
        </p:nvSpPr>
        <p:spPr>
          <a:xfrm>
            <a:off x="9834280" y="1828800"/>
            <a:ext cx="1952063" cy="1983441"/>
          </a:xfrm>
        </p:spPr>
        <p:txBody>
          <a:bodyPr/>
          <a:lstStyle/>
          <a:p>
            <a:r>
              <a:rPr lang="en-US"/>
              <a:t>Click icon to add picture</a:t>
            </a:r>
          </a:p>
        </p:txBody>
      </p:sp>
      <p:sp>
        <p:nvSpPr>
          <p:cNvPr id="42" name="Text Placeholder 11">
            <a:extLst>
              <a:ext uri="{FF2B5EF4-FFF2-40B4-BE49-F238E27FC236}">
                <a16:creationId xmlns:a16="http://schemas.microsoft.com/office/drawing/2014/main" id="{936E62E2-5F27-4FCB-A47F-B6055500FE21}"/>
              </a:ext>
            </a:extLst>
          </p:cNvPr>
          <p:cNvSpPr>
            <a:spLocks noGrp="1"/>
          </p:cNvSpPr>
          <p:nvPr>
            <p:ph type="body" sz="quarter" idx="28"/>
          </p:nvPr>
        </p:nvSpPr>
        <p:spPr>
          <a:xfrm>
            <a:off x="9834280" y="4114800"/>
            <a:ext cx="1952063" cy="533400"/>
          </a:xfrm>
        </p:spPr>
        <p:txBody>
          <a:bodyPr anchor="b"/>
          <a:lstStyle>
            <a:lvl1pPr marL="0" indent="0">
              <a:buNone/>
              <a:defRPr b="1"/>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3" name="Text Placeholder 11">
            <a:extLst>
              <a:ext uri="{FF2B5EF4-FFF2-40B4-BE49-F238E27FC236}">
                <a16:creationId xmlns:a16="http://schemas.microsoft.com/office/drawing/2014/main" id="{7DAC4D45-8EBE-4E97-815E-56D76141CF3A}"/>
              </a:ext>
            </a:extLst>
          </p:cNvPr>
          <p:cNvSpPr>
            <a:spLocks noGrp="1"/>
          </p:cNvSpPr>
          <p:nvPr>
            <p:ph type="body" sz="quarter" idx="29"/>
          </p:nvPr>
        </p:nvSpPr>
        <p:spPr>
          <a:xfrm>
            <a:off x="9834280" y="4648200"/>
            <a:ext cx="1952063" cy="885830"/>
          </a:xfrm>
        </p:spPr>
        <p:txBody>
          <a:bodyPr>
            <a:noAutofit/>
          </a:bodyPr>
          <a:lstStyle>
            <a:lvl1pPr marL="0" indent="0">
              <a:buNone/>
              <a:defRPr sz="1200" b="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26" name="Text Placeholder 5">
            <a:extLst>
              <a:ext uri="{FF2B5EF4-FFF2-40B4-BE49-F238E27FC236}">
                <a16:creationId xmlns:a16="http://schemas.microsoft.com/office/drawing/2014/main" id="{F5906206-66FC-46CE-CD5D-359BC9813C01}"/>
              </a:ext>
            </a:extLst>
          </p:cNvPr>
          <p:cNvSpPr>
            <a:spLocks noGrp="1"/>
          </p:cNvSpPr>
          <p:nvPr>
            <p:ph type="body" sz="quarter" idx="30"/>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3" name="Date Placeholder 2">
            <a:extLst>
              <a:ext uri="{FF2B5EF4-FFF2-40B4-BE49-F238E27FC236}">
                <a16:creationId xmlns:a16="http://schemas.microsoft.com/office/drawing/2014/main" id="{26A2C646-DB13-4E41-C424-285122E9A6B7}"/>
              </a:ext>
            </a:extLst>
          </p:cNvPr>
          <p:cNvSpPr>
            <a:spLocks noGrp="1"/>
          </p:cNvSpPr>
          <p:nvPr>
            <p:ph type="dt" sz="half" idx="31"/>
          </p:nvPr>
        </p:nvSpPr>
        <p:spPr/>
        <p:txBody>
          <a:bodyPr/>
          <a:lstStyle/>
          <a:p>
            <a:fld id="{CCEFB232-62CD-4CE9-947D-B0329ED737C0}" type="datetime2">
              <a:rPr lang="en-US" smtClean="0"/>
              <a:t>Tuesday, August 20, 2024</a:t>
            </a:fld>
            <a:endParaRPr lang="en-US"/>
          </a:p>
        </p:txBody>
      </p:sp>
      <p:sp>
        <p:nvSpPr>
          <p:cNvPr id="4" name="Footer Placeholder 3">
            <a:extLst>
              <a:ext uri="{FF2B5EF4-FFF2-40B4-BE49-F238E27FC236}">
                <a16:creationId xmlns:a16="http://schemas.microsoft.com/office/drawing/2014/main" id="{95F06C7B-569E-E514-0845-62000ABF4691}"/>
              </a:ext>
            </a:extLst>
          </p:cNvPr>
          <p:cNvSpPr>
            <a:spLocks noGrp="1"/>
          </p:cNvSpPr>
          <p:nvPr>
            <p:ph type="ftr" sz="quarter" idx="32"/>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1FE32D52-3DEB-D903-9293-2A6802CAE1E5}"/>
              </a:ext>
            </a:extLst>
          </p:cNvPr>
          <p:cNvSpPr>
            <a:spLocks noGrp="1"/>
          </p:cNvSpPr>
          <p:nvPr>
            <p:ph type="sldNum" sz="quarter" idx="33"/>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0446304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AB1AE64-2E78-4F25-B0C9-339243CB2743}"/>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Logo">
            <a:extLst>
              <a:ext uri="{FF2B5EF4-FFF2-40B4-BE49-F238E27FC236}">
                <a16:creationId xmlns:a16="http://schemas.microsoft.com/office/drawing/2014/main" id="{38455832-0915-423F-88E8-0C9D752FE69A}"/>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13" name="Rectangle 3">
            <a:extLst>
              <a:ext uri="{FF2B5EF4-FFF2-40B4-BE49-F238E27FC236}">
                <a16:creationId xmlns:a16="http://schemas.microsoft.com/office/drawing/2014/main" id="{8AB47E24-462B-4835-8D3F-6061A7F3FEF1}"/>
              </a:ext>
            </a:extLst>
          </p:cNvPr>
          <p:cNvSpPr>
            <a:spLocks noGrp="1" noRot="1" noMove="1" noResize="1" noEditPoints="1" noAdjustHandles="1" noChangeArrowheads="1" noChangeShapeType="1"/>
          </p:cNvSpPr>
          <p:nvPr/>
        </p:nvSpPr>
        <p:spPr bwMode="ltGray">
          <a:xfrm>
            <a:off x="1082040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2">
            <a:extLst>
              <a:ext uri="{FF2B5EF4-FFF2-40B4-BE49-F238E27FC236}">
                <a16:creationId xmlns:a16="http://schemas.microsoft.com/office/drawing/2014/main" id="{A0BFEE1C-E8F2-42C0-B5EA-9CB4B95C0A3B}"/>
              </a:ext>
            </a:extLst>
          </p:cNvPr>
          <p:cNvSpPr>
            <a:spLocks noGrp="1" noRot="1" noMove="1" noResize="1" noEditPoints="1" noAdjustHandles="1" noChangeArrowheads="1" noChangeShapeType="1"/>
          </p:cNvSpPr>
          <p:nvPr/>
        </p:nvSpPr>
        <p:spPr bwMode="ltGray">
          <a:xfrm>
            <a:off x="0" y="1381133"/>
            <a:ext cx="1371600" cy="441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Quote2">
            <a:extLst>
              <a:ext uri="{FF2B5EF4-FFF2-40B4-BE49-F238E27FC236}">
                <a16:creationId xmlns:a16="http://schemas.microsoft.com/office/drawing/2014/main" id="{AE184945-DA4B-42DD-84AF-8E4905DEC335}"/>
              </a:ext>
            </a:extLst>
          </p:cNvPr>
          <p:cNvSpPr txBox="1"/>
          <p:nvPr/>
        </p:nvSpPr>
        <p:spPr bwMode="auto">
          <a:xfrm rot="10800000">
            <a:off x="10455088" y="3048000"/>
            <a:ext cx="1066800" cy="3154710"/>
          </a:xfrm>
          <a:prstGeom prst="rect">
            <a:avLst/>
          </a:prstGeom>
          <a:noFill/>
        </p:spPr>
        <p:txBody>
          <a:bodyPr wrap="square" rtlCol="0">
            <a:spAutoFit/>
          </a:bodyPr>
          <a:lstStyle/>
          <a:p>
            <a:pPr algn="l"/>
            <a:r>
              <a:rPr lang="en-US" sz="19900">
                <a:solidFill>
                  <a:schemeClr val="bg1"/>
                </a:solidFill>
              </a:rPr>
              <a:t>“</a:t>
            </a:r>
          </a:p>
        </p:txBody>
      </p:sp>
      <p:sp>
        <p:nvSpPr>
          <p:cNvPr id="15" name="Quote 1">
            <a:extLst>
              <a:ext uri="{FF2B5EF4-FFF2-40B4-BE49-F238E27FC236}">
                <a16:creationId xmlns:a16="http://schemas.microsoft.com/office/drawing/2014/main" id="{7C9F3B1D-71D3-45BB-93D0-A02397E610B0}"/>
              </a:ext>
            </a:extLst>
          </p:cNvPr>
          <p:cNvSpPr txBox="1"/>
          <p:nvPr/>
        </p:nvSpPr>
        <p:spPr bwMode="auto">
          <a:xfrm>
            <a:off x="685800" y="1036290"/>
            <a:ext cx="1066800" cy="3154710"/>
          </a:xfrm>
          <a:prstGeom prst="rect">
            <a:avLst/>
          </a:prstGeom>
          <a:noFill/>
        </p:spPr>
        <p:txBody>
          <a:bodyPr wrap="square" rtlCol="0">
            <a:spAutoFit/>
          </a:bodyPr>
          <a:lstStyle/>
          <a:p>
            <a:pPr algn="l"/>
            <a:r>
              <a:rPr lang="en-US" sz="19900">
                <a:solidFill>
                  <a:schemeClr val="bg1"/>
                </a:solidFill>
              </a:rPr>
              <a:t>“</a:t>
            </a:r>
          </a:p>
        </p:txBody>
      </p:sp>
      <p:sp>
        <p:nvSpPr>
          <p:cNvPr id="18" name="Text Placeholder 17">
            <a:extLst>
              <a:ext uri="{FF2B5EF4-FFF2-40B4-BE49-F238E27FC236}">
                <a16:creationId xmlns:a16="http://schemas.microsoft.com/office/drawing/2014/main" id="{BE3FCB97-D703-4A50-8670-CF3A902EFF84}"/>
              </a:ext>
            </a:extLst>
          </p:cNvPr>
          <p:cNvSpPr>
            <a:spLocks noGrp="1"/>
          </p:cNvSpPr>
          <p:nvPr>
            <p:ph type="body" sz="quarter" idx="13"/>
          </p:nvPr>
        </p:nvSpPr>
        <p:spPr bwMode="auto">
          <a:xfrm>
            <a:off x="6889830" y="4724400"/>
            <a:ext cx="3124200" cy="533400"/>
          </a:xfrm>
        </p:spPr>
        <p:txBody>
          <a:bodyPr/>
          <a:lstStyle>
            <a:lvl1pPr marL="0" indent="0" algn="r">
              <a:buNone/>
              <a:defRPr>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26" name="Text Placeholder 17">
            <a:extLst>
              <a:ext uri="{FF2B5EF4-FFF2-40B4-BE49-F238E27FC236}">
                <a16:creationId xmlns:a16="http://schemas.microsoft.com/office/drawing/2014/main" id="{37446D9B-5409-4EF4-A234-9322C0398A69}"/>
              </a:ext>
            </a:extLst>
          </p:cNvPr>
          <p:cNvSpPr>
            <a:spLocks noGrp="1"/>
          </p:cNvSpPr>
          <p:nvPr>
            <p:ph type="body" sz="quarter" idx="14"/>
          </p:nvPr>
        </p:nvSpPr>
        <p:spPr bwMode="auto">
          <a:xfrm>
            <a:off x="2177969" y="2133600"/>
            <a:ext cx="7836061" cy="2590800"/>
          </a:xfrm>
        </p:spPr>
        <p:txBody>
          <a:bodyPr anchor="ctr">
            <a:normAutofit/>
          </a:bodyPr>
          <a:lstStyle>
            <a:lvl1pPr marL="0" indent="0" algn="l">
              <a:buNone/>
              <a:defRPr sz="3600">
                <a:solidFill>
                  <a:schemeClr val="bg1"/>
                </a:solidFill>
              </a:defRPr>
            </a:lvl1pPr>
            <a:lvl2pPr marL="282575" indent="0" algn="r">
              <a:buNone/>
              <a:defRPr>
                <a:solidFill>
                  <a:schemeClr val="bg1"/>
                </a:solidFill>
              </a:defRPr>
            </a:lvl2pPr>
            <a:lvl3pPr marL="692150" indent="0" algn="r">
              <a:buNone/>
              <a:defRPr>
                <a:solidFill>
                  <a:schemeClr val="bg1"/>
                </a:solidFill>
              </a:defRPr>
            </a:lvl3pPr>
            <a:lvl4pPr marL="1028700" indent="0" algn="r">
              <a:buNone/>
              <a:defRPr>
                <a:solidFill>
                  <a:schemeClr val="bg1"/>
                </a:solidFill>
              </a:defRPr>
            </a:lvl4pPr>
            <a:lvl5pPr marL="1317625" indent="0" algn="r">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79022BAE-5018-8AA1-AE02-8B0CB7DF4FF1}"/>
              </a:ext>
            </a:extLst>
          </p:cNvPr>
          <p:cNvSpPr>
            <a:spLocks noGrp="1"/>
          </p:cNvSpPr>
          <p:nvPr>
            <p:ph type="dt" sz="half" idx="15"/>
          </p:nvPr>
        </p:nvSpPr>
        <p:spPr/>
        <p:txBody>
          <a:bodyPr/>
          <a:lstStyle/>
          <a:p>
            <a:fld id="{BA766BC3-4B00-4612-A369-F39678A8EA3F}" type="datetime2">
              <a:rPr lang="en-US" smtClean="0"/>
              <a:t>Tuesday, August 20, 2024</a:t>
            </a:fld>
            <a:endParaRPr lang="en-US"/>
          </a:p>
        </p:txBody>
      </p:sp>
      <p:sp>
        <p:nvSpPr>
          <p:cNvPr id="4" name="Footer Placeholder 3">
            <a:extLst>
              <a:ext uri="{FF2B5EF4-FFF2-40B4-BE49-F238E27FC236}">
                <a16:creationId xmlns:a16="http://schemas.microsoft.com/office/drawing/2014/main" id="{C65E300C-710A-D8FA-AA34-912E34ABABFA}"/>
              </a:ext>
            </a:extLst>
          </p:cNvPr>
          <p:cNvSpPr>
            <a:spLocks noGrp="1"/>
          </p:cNvSpPr>
          <p:nvPr>
            <p:ph type="ftr" sz="quarter" idx="16"/>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740AAEB3-2D82-6B8B-B096-1ACD123CB1BE}"/>
              </a:ext>
            </a:extLst>
          </p:cNvPr>
          <p:cNvSpPr>
            <a:spLocks noGrp="1"/>
          </p:cNvSpPr>
          <p:nvPr>
            <p:ph type="sldNum" sz="quarter" idx="17"/>
          </p:nvPr>
        </p:nvSpPr>
        <p:spPr/>
        <p:txBody>
          <a:bodyPr/>
          <a:lstStyle/>
          <a:p>
            <a:fld id="{436DF479-7476-4076-86FD-1C41B7E33810}" type="slidenum">
              <a:rPr lang="en-US" smtClean="0"/>
              <a:pPr/>
              <a:t>‹#›</a:t>
            </a:fld>
            <a:r>
              <a:rPr lang="en-US"/>
              <a:t>     │</a:t>
            </a:r>
          </a:p>
        </p:txBody>
      </p:sp>
      <p:sp>
        <p:nvSpPr>
          <p:cNvPr id="22" name="TextBox 21">
            <a:extLst>
              <a:ext uri="{FF2B5EF4-FFF2-40B4-BE49-F238E27FC236}">
                <a16:creationId xmlns:a16="http://schemas.microsoft.com/office/drawing/2014/main" id="{B78EA93D-EFE4-E928-2F45-AEAAC85FFD2A}"/>
              </a:ext>
            </a:extLst>
          </p:cNvPr>
          <p:cNvSpPr txBox="1"/>
          <p:nvPr userDrawn="1"/>
        </p:nvSpPr>
        <p:spPr bwMode="auto">
          <a:xfrm>
            <a:off x="685800" y="1036290"/>
            <a:ext cx="1066800" cy="3154710"/>
          </a:xfrm>
          <a:prstGeom prst="rect">
            <a:avLst/>
          </a:prstGeom>
          <a:noFill/>
        </p:spPr>
        <p:txBody>
          <a:bodyPr wrap="square" rtlCol="0">
            <a:spAutoFit/>
          </a:bodyPr>
          <a:lstStyle/>
          <a:p>
            <a:pPr algn="l"/>
            <a:r>
              <a:rPr lang="en-US" sz="19900">
                <a:solidFill>
                  <a:schemeClr val="bg1"/>
                </a:solidFill>
              </a:rPr>
              <a:t>“</a:t>
            </a:r>
          </a:p>
        </p:txBody>
      </p:sp>
      <p:sp>
        <p:nvSpPr>
          <p:cNvPr id="23" name="TextBox 22">
            <a:extLst>
              <a:ext uri="{FF2B5EF4-FFF2-40B4-BE49-F238E27FC236}">
                <a16:creationId xmlns:a16="http://schemas.microsoft.com/office/drawing/2014/main" id="{A428C60C-393C-4431-12DA-DBF75E1D35DB}"/>
              </a:ext>
            </a:extLst>
          </p:cNvPr>
          <p:cNvSpPr txBox="1"/>
          <p:nvPr userDrawn="1"/>
        </p:nvSpPr>
        <p:spPr bwMode="auto">
          <a:xfrm rot="10800000">
            <a:off x="10455088" y="3048000"/>
            <a:ext cx="1066800" cy="3154710"/>
          </a:xfrm>
          <a:prstGeom prst="rect">
            <a:avLst/>
          </a:prstGeom>
          <a:noFill/>
        </p:spPr>
        <p:txBody>
          <a:bodyPr wrap="square" rtlCol="0">
            <a:spAutoFit/>
          </a:bodyPr>
          <a:lstStyle/>
          <a:p>
            <a:pPr algn="l"/>
            <a:r>
              <a:rPr lang="en-US" sz="19900">
                <a:solidFill>
                  <a:schemeClr val="bg1"/>
                </a:solidFill>
              </a:rPr>
              <a:t>“</a:t>
            </a:r>
          </a:p>
        </p:txBody>
      </p:sp>
    </p:spTree>
    <p:extLst>
      <p:ext uri="{BB962C8B-B14F-4D97-AF65-F5344CB8AC3E}">
        <p14:creationId xmlns:p14="http://schemas.microsoft.com/office/powerpoint/2010/main" val="333691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36D1-CFF8-4C43-B51F-909F2CC64856}"/>
              </a:ext>
            </a:extLst>
          </p:cNvPr>
          <p:cNvSpPr>
            <a:spLocks noGrp="1"/>
          </p:cNvSpPr>
          <p:nvPr>
            <p:ph type="title"/>
          </p:nvPr>
        </p:nvSpPr>
        <p:spPr/>
        <p:txBody>
          <a:bodyPr/>
          <a:lstStyle/>
          <a:p>
            <a:r>
              <a:rPr lang="en-US"/>
              <a:t>Click to edit Master title style</a:t>
            </a:r>
          </a:p>
        </p:txBody>
      </p:sp>
      <p:sp>
        <p:nvSpPr>
          <p:cNvPr id="32" name="Text Placeholder 30">
            <a:extLst>
              <a:ext uri="{FF2B5EF4-FFF2-40B4-BE49-F238E27FC236}">
                <a16:creationId xmlns:a16="http://schemas.microsoft.com/office/drawing/2014/main" id="{85CDB3DF-69CC-41FB-B5B2-A3B889740278}"/>
              </a:ext>
            </a:extLst>
          </p:cNvPr>
          <p:cNvSpPr>
            <a:spLocks noGrp="1"/>
          </p:cNvSpPr>
          <p:nvPr>
            <p:ph type="body" sz="quarter" idx="14" hasCustomPrompt="1"/>
          </p:nvPr>
        </p:nvSpPr>
        <p:spPr>
          <a:xfrm>
            <a:off x="491355"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34" name="Text Placeholder 33">
            <a:extLst>
              <a:ext uri="{FF2B5EF4-FFF2-40B4-BE49-F238E27FC236}">
                <a16:creationId xmlns:a16="http://schemas.microsoft.com/office/drawing/2014/main" id="{2FAF0F3C-D492-4894-A9BB-0547AD44329D}"/>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35" name="Text Placeholder 30">
            <a:extLst>
              <a:ext uri="{FF2B5EF4-FFF2-40B4-BE49-F238E27FC236}">
                <a16:creationId xmlns:a16="http://schemas.microsoft.com/office/drawing/2014/main" id="{6DE424D7-85FF-40CE-BF81-C9619551D711}"/>
              </a:ext>
            </a:extLst>
          </p:cNvPr>
          <p:cNvSpPr>
            <a:spLocks noGrp="1"/>
          </p:cNvSpPr>
          <p:nvPr>
            <p:ph type="body" sz="quarter" idx="16" hasCustomPrompt="1"/>
          </p:nvPr>
        </p:nvSpPr>
        <p:spPr>
          <a:xfrm>
            <a:off x="1150426"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37" name="Text Placeholder 30">
            <a:extLst>
              <a:ext uri="{FF2B5EF4-FFF2-40B4-BE49-F238E27FC236}">
                <a16:creationId xmlns:a16="http://schemas.microsoft.com/office/drawing/2014/main" id="{176F67A2-C79A-4BF7-8343-C5DECAD1E30B}"/>
              </a:ext>
            </a:extLst>
          </p:cNvPr>
          <p:cNvSpPr>
            <a:spLocks noGrp="1"/>
          </p:cNvSpPr>
          <p:nvPr>
            <p:ph type="body" sz="quarter" idx="17" hasCustomPrompt="1"/>
          </p:nvPr>
        </p:nvSpPr>
        <p:spPr>
          <a:xfrm>
            <a:off x="491355"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38" name="Text Placeholder 33">
            <a:extLst>
              <a:ext uri="{FF2B5EF4-FFF2-40B4-BE49-F238E27FC236}">
                <a16:creationId xmlns:a16="http://schemas.microsoft.com/office/drawing/2014/main" id="{8677DA33-22D2-4564-9C9C-82114D5DD495}"/>
              </a:ext>
            </a:extLst>
          </p:cNvPr>
          <p:cNvSpPr>
            <a:spLocks noGrp="1"/>
          </p:cNvSpPr>
          <p:nvPr>
            <p:ph type="body" sz="quarter" idx="18" hasCustomPrompt="1"/>
          </p:nvPr>
        </p:nvSpPr>
        <p:spPr bwMode="gray">
          <a:xfrm>
            <a:off x="419100"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39" name="Text Placeholder 30">
            <a:extLst>
              <a:ext uri="{FF2B5EF4-FFF2-40B4-BE49-F238E27FC236}">
                <a16:creationId xmlns:a16="http://schemas.microsoft.com/office/drawing/2014/main" id="{D18595C8-58CD-4936-8FF3-30EE1B342EBB}"/>
              </a:ext>
            </a:extLst>
          </p:cNvPr>
          <p:cNvSpPr>
            <a:spLocks noGrp="1"/>
          </p:cNvSpPr>
          <p:nvPr>
            <p:ph type="body" sz="quarter" idx="19" hasCustomPrompt="1"/>
          </p:nvPr>
        </p:nvSpPr>
        <p:spPr>
          <a:xfrm>
            <a:off x="1150426"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1" name="Text Placeholder 30">
            <a:extLst>
              <a:ext uri="{FF2B5EF4-FFF2-40B4-BE49-F238E27FC236}">
                <a16:creationId xmlns:a16="http://schemas.microsoft.com/office/drawing/2014/main" id="{FFCADC86-DA1B-4B72-8237-2321E6357AB1}"/>
              </a:ext>
            </a:extLst>
          </p:cNvPr>
          <p:cNvSpPr>
            <a:spLocks noGrp="1"/>
          </p:cNvSpPr>
          <p:nvPr>
            <p:ph type="body" sz="quarter" idx="20" hasCustomPrompt="1"/>
          </p:nvPr>
        </p:nvSpPr>
        <p:spPr>
          <a:xfrm>
            <a:off x="491355"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42" name="Text Placeholder 33">
            <a:extLst>
              <a:ext uri="{FF2B5EF4-FFF2-40B4-BE49-F238E27FC236}">
                <a16:creationId xmlns:a16="http://schemas.microsoft.com/office/drawing/2014/main" id="{3FB4A009-408D-4A13-A401-9D8AC5F70BC3}"/>
              </a:ext>
            </a:extLst>
          </p:cNvPr>
          <p:cNvSpPr>
            <a:spLocks noGrp="1"/>
          </p:cNvSpPr>
          <p:nvPr>
            <p:ph type="body" sz="quarter" idx="21" hasCustomPrompt="1"/>
          </p:nvPr>
        </p:nvSpPr>
        <p:spPr bwMode="gray">
          <a:xfrm>
            <a:off x="419100"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43" name="Text Placeholder 30">
            <a:extLst>
              <a:ext uri="{FF2B5EF4-FFF2-40B4-BE49-F238E27FC236}">
                <a16:creationId xmlns:a16="http://schemas.microsoft.com/office/drawing/2014/main" id="{1D74979F-D07F-44BD-BAE7-980092369E97}"/>
              </a:ext>
            </a:extLst>
          </p:cNvPr>
          <p:cNvSpPr>
            <a:spLocks noGrp="1"/>
          </p:cNvSpPr>
          <p:nvPr>
            <p:ph type="body" sz="quarter" idx="22" hasCustomPrompt="1"/>
          </p:nvPr>
        </p:nvSpPr>
        <p:spPr>
          <a:xfrm>
            <a:off x="1150426"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5" name="Text Placeholder 30">
            <a:extLst>
              <a:ext uri="{FF2B5EF4-FFF2-40B4-BE49-F238E27FC236}">
                <a16:creationId xmlns:a16="http://schemas.microsoft.com/office/drawing/2014/main" id="{A7DDA739-022D-412C-8739-8113AD9DBD13}"/>
              </a:ext>
            </a:extLst>
          </p:cNvPr>
          <p:cNvSpPr>
            <a:spLocks noGrp="1"/>
          </p:cNvSpPr>
          <p:nvPr>
            <p:ph type="body" sz="quarter" idx="23" hasCustomPrompt="1"/>
          </p:nvPr>
        </p:nvSpPr>
        <p:spPr>
          <a:xfrm>
            <a:off x="491355"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46" name="Text Placeholder 33">
            <a:extLst>
              <a:ext uri="{FF2B5EF4-FFF2-40B4-BE49-F238E27FC236}">
                <a16:creationId xmlns:a16="http://schemas.microsoft.com/office/drawing/2014/main" id="{2670D385-EACA-4AB4-8167-C6F817D607E2}"/>
              </a:ext>
            </a:extLst>
          </p:cNvPr>
          <p:cNvSpPr>
            <a:spLocks noGrp="1"/>
          </p:cNvSpPr>
          <p:nvPr>
            <p:ph type="body" sz="quarter" idx="24" hasCustomPrompt="1"/>
          </p:nvPr>
        </p:nvSpPr>
        <p:spPr bwMode="gray">
          <a:xfrm>
            <a:off x="419100"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47" name="Text Placeholder 30">
            <a:extLst>
              <a:ext uri="{FF2B5EF4-FFF2-40B4-BE49-F238E27FC236}">
                <a16:creationId xmlns:a16="http://schemas.microsoft.com/office/drawing/2014/main" id="{70FEB8F2-49F4-4DE2-9718-6B7F66A843F7}"/>
              </a:ext>
            </a:extLst>
          </p:cNvPr>
          <p:cNvSpPr>
            <a:spLocks noGrp="1"/>
          </p:cNvSpPr>
          <p:nvPr>
            <p:ph type="body" sz="quarter" idx="25" hasCustomPrompt="1"/>
          </p:nvPr>
        </p:nvSpPr>
        <p:spPr>
          <a:xfrm>
            <a:off x="1150426"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9" name="Text Placeholder 30">
            <a:extLst>
              <a:ext uri="{FF2B5EF4-FFF2-40B4-BE49-F238E27FC236}">
                <a16:creationId xmlns:a16="http://schemas.microsoft.com/office/drawing/2014/main" id="{367F725A-B26F-460F-944D-6014D2DE94D5}"/>
              </a:ext>
            </a:extLst>
          </p:cNvPr>
          <p:cNvSpPr>
            <a:spLocks noGrp="1"/>
          </p:cNvSpPr>
          <p:nvPr>
            <p:ph type="body" sz="quarter" idx="26" hasCustomPrompt="1"/>
          </p:nvPr>
        </p:nvSpPr>
        <p:spPr>
          <a:xfrm>
            <a:off x="5856731"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0" name="Text Placeholder 33">
            <a:extLst>
              <a:ext uri="{FF2B5EF4-FFF2-40B4-BE49-F238E27FC236}">
                <a16:creationId xmlns:a16="http://schemas.microsoft.com/office/drawing/2014/main" id="{D52B017A-0EE3-421A-8BBE-5BE09F99EC37}"/>
              </a:ext>
            </a:extLst>
          </p:cNvPr>
          <p:cNvSpPr>
            <a:spLocks noGrp="1"/>
          </p:cNvSpPr>
          <p:nvPr>
            <p:ph type="body" sz="quarter" idx="27" hasCustomPrompt="1"/>
          </p:nvPr>
        </p:nvSpPr>
        <p:spPr bwMode="gray">
          <a:xfrm>
            <a:off x="5784476"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1" name="Text Placeholder 30">
            <a:extLst>
              <a:ext uri="{FF2B5EF4-FFF2-40B4-BE49-F238E27FC236}">
                <a16:creationId xmlns:a16="http://schemas.microsoft.com/office/drawing/2014/main" id="{ED934037-A1ED-4A45-AB05-F5B7C208E566}"/>
              </a:ext>
            </a:extLst>
          </p:cNvPr>
          <p:cNvSpPr>
            <a:spLocks noGrp="1"/>
          </p:cNvSpPr>
          <p:nvPr>
            <p:ph type="body" sz="quarter" idx="28" hasCustomPrompt="1"/>
          </p:nvPr>
        </p:nvSpPr>
        <p:spPr>
          <a:xfrm>
            <a:off x="6515802"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53" name="Text Placeholder 30">
            <a:extLst>
              <a:ext uri="{FF2B5EF4-FFF2-40B4-BE49-F238E27FC236}">
                <a16:creationId xmlns:a16="http://schemas.microsoft.com/office/drawing/2014/main" id="{B4D4D84F-D1F5-491D-B561-A540A547E6B7}"/>
              </a:ext>
            </a:extLst>
          </p:cNvPr>
          <p:cNvSpPr>
            <a:spLocks noGrp="1"/>
          </p:cNvSpPr>
          <p:nvPr>
            <p:ph type="body" sz="quarter" idx="29" hasCustomPrompt="1"/>
          </p:nvPr>
        </p:nvSpPr>
        <p:spPr>
          <a:xfrm>
            <a:off x="5856731"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4" name="Text Placeholder 33">
            <a:extLst>
              <a:ext uri="{FF2B5EF4-FFF2-40B4-BE49-F238E27FC236}">
                <a16:creationId xmlns:a16="http://schemas.microsoft.com/office/drawing/2014/main" id="{91990923-9DA1-4782-9AD8-79E4349A4903}"/>
              </a:ext>
            </a:extLst>
          </p:cNvPr>
          <p:cNvSpPr>
            <a:spLocks noGrp="1"/>
          </p:cNvSpPr>
          <p:nvPr>
            <p:ph type="body" sz="quarter" idx="30" hasCustomPrompt="1"/>
          </p:nvPr>
        </p:nvSpPr>
        <p:spPr bwMode="gray">
          <a:xfrm>
            <a:off x="5784476"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5" name="Text Placeholder 30">
            <a:extLst>
              <a:ext uri="{FF2B5EF4-FFF2-40B4-BE49-F238E27FC236}">
                <a16:creationId xmlns:a16="http://schemas.microsoft.com/office/drawing/2014/main" id="{82EF29EB-66DD-44DF-9015-402C30B94BEC}"/>
              </a:ext>
            </a:extLst>
          </p:cNvPr>
          <p:cNvSpPr>
            <a:spLocks noGrp="1"/>
          </p:cNvSpPr>
          <p:nvPr>
            <p:ph type="body" sz="quarter" idx="31" hasCustomPrompt="1"/>
          </p:nvPr>
        </p:nvSpPr>
        <p:spPr>
          <a:xfrm>
            <a:off x="6515802"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57" name="Text Placeholder 30">
            <a:extLst>
              <a:ext uri="{FF2B5EF4-FFF2-40B4-BE49-F238E27FC236}">
                <a16:creationId xmlns:a16="http://schemas.microsoft.com/office/drawing/2014/main" id="{171EED17-9D00-47A4-8C89-5E6E5A3E8B80}"/>
              </a:ext>
            </a:extLst>
          </p:cNvPr>
          <p:cNvSpPr>
            <a:spLocks noGrp="1"/>
          </p:cNvSpPr>
          <p:nvPr>
            <p:ph type="body" sz="quarter" idx="32" hasCustomPrompt="1"/>
          </p:nvPr>
        </p:nvSpPr>
        <p:spPr>
          <a:xfrm>
            <a:off x="5856731"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8" name="Text Placeholder 33">
            <a:extLst>
              <a:ext uri="{FF2B5EF4-FFF2-40B4-BE49-F238E27FC236}">
                <a16:creationId xmlns:a16="http://schemas.microsoft.com/office/drawing/2014/main" id="{B6B32A04-FDF6-460C-ABF9-3544E1B80E8F}"/>
              </a:ext>
            </a:extLst>
          </p:cNvPr>
          <p:cNvSpPr>
            <a:spLocks noGrp="1"/>
          </p:cNvSpPr>
          <p:nvPr>
            <p:ph type="body" sz="quarter" idx="33" hasCustomPrompt="1"/>
          </p:nvPr>
        </p:nvSpPr>
        <p:spPr bwMode="gray">
          <a:xfrm>
            <a:off x="5784476"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9" name="Text Placeholder 30">
            <a:extLst>
              <a:ext uri="{FF2B5EF4-FFF2-40B4-BE49-F238E27FC236}">
                <a16:creationId xmlns:a16="http://schemas.microsoft.com/office/drawing/2014/main" id="{EB401E16-9928-4491-8C73-48718D1994CB}"/>
              </a:ext>
            </a:extLst>
          </p:cNvPr>
          <p:cNvSpPr>
            <a:spLocks noGrp="1"/>
          </p:cNvSpPr>
          <p:nvPr>
            <p:ph type="body" sz="quarter" idx="34" hasCustomPrompt="1"/>
          </p:nvPr>
        </p:nvSpPr>
        <p:spPr>
          <a:xfrm>
            <a:off x="6515802"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61" name="Text Placeholder 30">
            <a:extLst>
              <a:ext uri="{FF2B5EF4-FFF2-40B4-BE49-F238E27FC236}">
                <a16:creationId xmlns:a16="http://schemas.microsoft.com/office/drawing/2014/main" id="{97060749-2D97-4CC5-902F-DA364A4475A3}"/>
              </a:ext>
            </a:extLst>
          </p:cNvPr>
          <p:cNvSpPr>
            <a:spLocks noGrp="1"/>
          </p:cNvSpPr>
          <p:nvPr>
            <p:ph type="body" sz="quarter" idx="35" hasCustomPrompt="1"/>
          </p:nvPr>
        </p:nvSpPr>
        <p:spPr>
          <a:xfrm>
            <a:off x="5856731"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62" name="Text Placeholder 33">
            <a:extLst>
              <a:ext uri="{FF2B5EF4-FFF2-40B4-BE49-F238E27FC236}">
                <a16:creationId xmlns:a16="http://schemas.microsoft.com/office/drawing/2014/main" id="{FEC6B385-DDC5-4FDD-85BE-A56D127510F3}"/>
              </a:ext>
            </a:extLst>
          </p:cNvPr>
          <p:cNvSpPr>
            <a:spLocks noGrp="1"/>
          </p:cNvSpPr>
          <p:nvPr>
            <p:ph type="body" sz="quarter" idx="36" hasCustomPrompt="1"/>
          </p:nvPr>
        </p:nvSpPr>
        <p:spPr bwMode="gray">
          <a:xfrm>
            <a:off x="5784476"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63" name="Text Placeholder 30">
            <a:extLst>
              <a:ext uri="{FF2B5EF4-FFF2-40B4-BE49-F238E27FC236}">
                <a16:creationId xmlns:a16="http://schemas.microsoft.com/office/drawing/2014/main" id="{E2BB0AF8-5FAD-45B1-AF77-41CFF63D4D0C}"/>
              </a:ext>
            </a:extLst>
          </p:cNvPr>
          <p:cNvSpPr>
            <a:spLocks noGrp="1"/>
          </p:cNvSpPr>
          <p:nvPr>
            <p:ph type="body" sz="quarter" idx="37" hasCustomPrompt="1"/>
          </p:nvPr>
        </p:nvSpPr>
        <p:spPr>
          <a:xfrm>
            <a:off x="6515802"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3" name="Date Placeholder 2">
            <a:extLst>
              <a:ext uri="{FF2B5EF4-FFF2-40B4-BE49-F238E27FC236}">
                <a16:creationId xmlns:a16="http://schemas.microsoft.com/office/drawing/2014/main" id="{81F2B1E9-5CE9-71C5-BF53-A056B0C7FEE5}"/>
              </a:ext>
            </a:extLst>
          </p:cNvPr>
          <p:cNvSpPr>
            <a:spLocks noGrp="1"/>
          </p:cNvSpPr>
          <p:nvPr>
            <p:ph type="dt" sz="half" idx="38"/>
          </p:nvPr>
        </p:nvSpPr>
        <p:spPr/>
        <p:txBody>
          <a:bodyPr/>
          <a:lstStyle/>
          <a:p>
            <a:fld id="{BFE1AD8F-EFCB-4BD5-9DDC-D5FCA742679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73B1745D-9A60-CF64-D119-58B359DF758C}"/>
              </a:ext>
            </a:extLst>
          </p:cNvPr>
          <p:cNvSpPr>
            <a:spLocks noGrp="1"/>
          </p:cNvSpPr>
          <p:nvPr>
            <p:ph type="sldNum" sz="quarter" idx="40"/>
          </p:nvPr>
        </p:nvSpPr>
        <p:spPr/>
        <p:txBody>
          <a:bodyPr/>
          <a:lstStyle/>
          <a:p>
            <a:fld id="{436DF479-7476-4076-86FD-1C41B7E33810}" type="slidenum">
              <a:rPr lang="en-US" smtClean="0"/>
              <a:pPr/>
              <a:t>‹#›</a:t>
            </a:fld>
            <a:r>
              <a:rPr lang="en-US"/>
              <a:t>     │</a:t>
            </a:r>
          </a:p>
        </p:txBody>
      </p:sp>
      <p:sp>
        <p:nvSpPr>
          <p:cNvPr id="31" name="Text Placeholder 33">
            <a:extLst>
              <a:ext uri="{FF2B5EF4-FFF2-40B4-BE49-F238E27FC236}">
                <a16:creationId xmlns:a16="http://schemas.microsoft.com/office/drawing/2014/main" id="{1B8EB1E3-69BF-0785-A3DF-2D4A3B3ADA5C}"/>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9" name="Footer Placeholder 3">
            <a:extLst>
              <a:ext uri="{FF2B5EF4-FFF2-40B4-BE49-F238E27FC236}">
                <a16:creationId xmlns:a16="http://schemas.microsoft.com/office/drawing/2014/main" id="{7F0F8A07-0DBB-8B69-15F6-BC77670AABA2}"/>
              </a:ext>
            </a:extLst>
          </p:cNvPr>
          <p:cNvSpPr>
            <a:spLocks noGrp="1"/>
          </p:cNvSpPr>
          <p:nvPr>
            <p:ph type="ftr" sz="quarter" idx="39"/>
          </p:nvPr>
        </p:nvSpPr>
        <p:spPr>
          <a:xfrm>
            <a:off x="423599" y="6580747"/>
            <a:ext cx="7836061" cy="206754"/>
          </a:xfrm>
        </p:spPr>
        <p:txBody>
          <a:bodyPr/>
          <a:lstStyle>
            <a:lvl1pPr algn="ctr">
              <a:defRPr sz="700"/>
            </a:lvl1pPr>
          </a:lstStyle>
          <a:p>
            <a:r>
              <a:rPr lang="en-US"/>
              <a:t>CONFIDENTIAL DRAFT – For discussion purposes only</a:t>
            </a:r>
          </a:p>
        </p:txBody>
      </p:sp>
    </p:spTree>
    <p:extLst>
      <p:ext uri="{BB962C8B-B14F-4D97-AF65-F5344CB8AC3E}">
        <p14:creationId xmlns:p14="http://schemas.microsoft.com/office/powerpoint/2010/main" val="1863967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Break">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48429F3-4C8C-4AB6-928E-F8BF1C6A8C62}"/>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5021580" y="4467912"/>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2457450" y="4599913"/>
            <a:ext cx="7277100" cy="649287"/>
          </a:xfrm>
        </p:spPr>
        <p:txBody>
          <a:bodyPr>
            <a:normAutofit/>
          </a:bodyPr>
          <a:lstStyle>
            <a:lvl1pPr marL="0" indent="0" algn="ctr">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2457450" y="2429908"/>
            <a:ext cx="7277099" cy="1970407"/>
          </a:xfrm>
        </p:spPr>
        <p:txBody>
          <a:bodyPr anchor="b">
            <a:noAutofit/>
          </a:bodyP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558342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Speaker Bio">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3AFF331-E076-48C8-8331-9CD220B01453}"/>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Logo">
            <a:extLst>
              <a:ext uri="{FF2B5EF4-FFF2-40B4-BE49-F238E27FC236}">
                <a16:creationId xmlns:a16="http://schemas.microsoft.com/office/drawing/2014/main" id="{4C020688-9C29-4620-B2B4-0422405BE4EC}"/>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a:extLst>
              <a:ext uri="{FF2B5EF4-FFF2-40B4-BE49-F238E27FC236}">
                <a16:creationId xmlns:a16="http://schemas.microsoft.com/office/drawing/2014/main" id="{1D75A02F-54E9-4CD5-8731-1C6077F42B21}"/>
              </a:ext>
            </a:extLst>
          </p:cNvPr>
          <p:cNvSpPr>
            <a:spLocks noGrp="1" noRot="1" noMove="1" noResize="1" noEditPoints="1" noAdjustHandles="1" noChangeArrowheads="1" noChangeShapeType="1"/>
          </p:cNvSpPr>
          <p:nvPr/>
        </p:nvSpPr>
        <p:spPr bwMode="gray">
          <a:xfrm>
            <a:off x="0" y="1019521"/>
            <a:ext cx="2819400" cy="48189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a:extLst>
              <a:ext uri="{FF2B5EF4-FFF2-40B4-BE49-F238E27FC236}">
                <a16:creationId xmlns:a16="http://schemas.microsoft.com/office/drawing/2014/main" id="{9EB3E86F-10E9-420E-9AB5-3DE319308588}"/>
              </a:ext>
            </a:extLst>
          </p:cNvPr>
          <p:cNvSpPr>
            <a:spLocks noGrp="1"/>
          </p:cNvSpPr>
          <p:nvPr>
            <p:ph type="title"/>
          </p:nvPr>
        </p:nvSpPr>
        <p:spPr bwMode="auto">
          <a:xfrm>
            <a:off x="5486400" y="1295400"/>
            <a:ext cx="5486400" cy="495300"/>
          </a:xfrm>
        </p:spPr>
        <p:txBody>
          <a:bodyPr/>
          <a:lstStyle>
            <a:lvl1pPr>
              <a:defRPr>
                <a:solidFill>
                  <a:schemeClr val="bg1"/>
                </a:solidFill>
              </a:defRPr>
            </a:lvl1pPr>
          </a:lstStyle>
          <a:p>
            <a:r>
              <a:rPr lang="en-US"/>
              <a:t>Click to edit Master title style</a:t>
            </a:r>
          </a:p>
        </p:txBody>
      </p:sp>
      <p:sp>
        <p:nvSpPr>
          <p:cNvPr id="8" name="Text Placeholder 8">
            <a:extLst>
              <a:ext uri="{FF2B5EF4-FFF2-40B4-BE49-F238E27FC236}">
                <a16:creationId xmlns:a16="http://schemas.microsoft.com/office/drawing/2014/main" id="{89986920-AA8D-4390-BA3B-98D34DCFCA94}"/>
              </a:ext>
            </a:extLst>
          </p:cNvPr>
          <p:cNvSpPr>
            <a:spLocks noGrp="1"/>
          </p:cNvSpPr>
          <p:nvPr>
            <p:ph type="body" sz="quarter" idx="13"/>
          </p:nvPr>
        </p:nvSpPr>
        <p:spPr bwMode="auto">
          <a:xfrm>
            <a:off x="5486399" y="1761135"/>
            <a:ext cx="5486401" cy="338138"/>
          </a:xfrm>
        </p:spPr>
        <p:txBody>
          <a:bodyPr>
            <a:normAutofit/>
          </a:bodyPr>
          <a:lstStyle>
            <a:lvl1pPr marL="0" indent="0">
              <a:buNone/>
              <a:defRPr sz="1600">
                <a:solidFill>
                  <a:schemeClr val="bg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9" name="Picture Placeholder 18">
            <a:extLst>
              <a:ext uri="{FF2B5EF4-FFF2-40B4-BE49-F238E27FC236}">
                <a16:creationId xmlns:a16="http://schemas.microsoft.com/office/drawing/2014/main" id="{B62BACF3-5CDD-4BB6-859A-CE893170395F}"/>
              </a:ext>
            </a:extLst>
          </p:cNvPr>
          <p:cNvSpPr>
            <a:spLocks noGrp="1"/>
          </p:cNvSpPr>
          <p:nvPr>
            <p:ph type="pic" sz="quarter" idx="14"/>
          </p:nvPr>
        </p:nvSpPr>
        <p:spPr>
          <a:xfrm>
            <a:off x="838200" y="1295400"/>
            <a:ext cx="3886200" cy="4267200"/>
          </a:xfrm>
          <a:custGeom>
            <a:avLst/>
            <a:gdLst>
              <a:gd name="connsiteX0" fmla="*/ 206391 w 3886200"/>
              <a:gd name="connsiteY0" fmla="*/ 226624 h 4267200"/>
              <a:gd name="connsiteX1" fmla="*/ 3679810 w 3886200"/>
              <a:gd name="connsiteY1" fmla="*/ 226624 h 4267200"/>
              <a:gd name="connsiteX2" fmla="*/ 3679810 w 3886200"/>
              <a:gd name="connsiteY2" fmla="*/ 4040576 h 4267200"/>
              <a:gd name="connsiteX3" fmla="*/ 206391 w 3886200"/>
              <a:gd name="connsiteY3" fmla="*/ 4040576 h 4267200"/>
              <a:gd name="connsiteX4" fmla="*/ 107577 w 3886200"/>
              <a:gd name="connsiteY4" fmla="*/ 118123 h 4267200"/>
              <a:gd name="connsiteX5" fmla="*/ 107577 w 3886200"/>
              <a:gd name="connsiteY5" fmla="*/ 4149077 h 4267200"/>
              <a:gd name="connsiteX6" fmla="*/ 3778624 w 3886200"/>
              <a:gd name="connsiteY6" fmla="*/ 4149077 h 4267200"/>
              <a:gd name="connsiteX7" fmla="*/ 3778624 w 3886200"/>
              <a:gd name="connsiteY7" fmla="*/ 118123 h 4267200"/>
              <a:gd name="connsiteX8" fmla="*/ 0 w 3886200"/>
              <a:gd name="connsiteY8" fmla="*/ 0 h 4267200"/>
              <a:gd name="connsiteX9" fmla="*/ 3886200 w 3886200"/>
              <a:gd name="connsiteY9" fmla="*/ 0 h 4267200"/>
              <a:gd name="connsiteX10" fmla="*/ 3886200 w 3886200"/>
              <a:gd name="connsiteY10" fmla="*/ 4267200 h 4267200"/>
              <a:gd name="connsiteX11" fmla="*/ 0 w 3886200"/>
              <a:gd name="connsiteY11" fmla="*/ 426720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6200" h="4267200">
                <a:moveTo>
                  <a:pt x="206391" y="226624"/>
                </a:moveTo>
                <a:lnTo>
                  <a:pt x="3679810" y="226624"/>
                </a:lnTo>
                <a:lnTo>
                  <a:pt x="3679810" y="4040576"/>
                </a:lnTo>
                <a:lnTo>
                  <a:pt x="206391" y="4040576"/>
                </a:lnTo>
                <a:close/>
                <a:moveTo>
                  <a:pt x="107577" y="118123"/>
                </a:moveTo>
                <a:lnTo>
                  <a:pt x="107577" y="4149077"/>
                </a:lnTo>
                <a:lnTo>
                  <a:pt x="3778624" y="4149077"/>
                </a:lnTo>
                <a:lnTo>
                  <a:pt x="3778624" y="118123"/>
                </a:lnTo>
                <a:close/>
                <a:moveTo>
                  <a:pt x="0" y="0"/>
                </a:moveTo>
                <a:lnTo>
                  <a:pt x="3886200" y="0"/>
                </a:lnTo>
                <a:lnTo>
                  <a:pt x="3886200" y="4267200"/>
                </a:lnTo>
                <a:lnTo>
                  <a:pt x="0" y="4267200"/>
                </a:lnTo>
                <a:close/>
              </a:path>
            </a:pathLst>
          </a:custGeom>
        </p:spPr>
        <p:txBody>
          <a:bodyPr wrap="square">
            <a:noAutofit/>
          </a:bodyPr>
          <a:lstStyle/>
          <a:p>
            <a:r>
              <a:rPr lang="en-US"/>
              <a:t>Click icon to add picture</a:t>
            </a:r>
          </a:p>
        </p:txBody>
      </p:sp>
      <p:sp>
        <p:nvSpPr>
          <p:cNvPr id="25" name="Text Placeholder 24">
            <a:extLst>
              <a:ext uri="{FF2B5EF4-FFF2-40B4-BE49-F238E27FC236}">
                <a16:creationId xmlns:a16="http://schemas.microsoft.com/office/drawing/2014/main" id="{19277A1A-FBEF-4878-A420-2844535A481B}"/>
              </a:ext>
            </a:extLst>
          </p:cNvPr>
          <p:cNvSpPr>
            <a:spLocks noGrp="1"/>
          </p:cNvSpPr>
          <p:nvPr>
            <p:ph type="body" sz="quarter" idx="18"/>
          </p:nvPr>
        </p:nvSpPr>
        <p:spPr bwMode="auto">
          <a:xfrm>
            <a:off x="5486399" y="2438400"/>
            <a:ext cx="5486401" cy="3124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A8703D0-699C-405E-A7BC-0C209F4E5758}"/>
              </a:ext>
            </a:extLst>
          </p:cNvPr>
          <p:cNvCxnSpPr>
            <a:cxnSpLocks/>
          </p:cNvCxnSpPr>
          <p:nvPr/>
        </p:nvCxnSpPr>
        <p:spPr bwMode="auto">
          <a:xfrm>
            <a:off x="5486399" y="22098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F2401B-146F-917A-D35F-0EDFBAA0A3E7}"/>
              </a:ext>
            </a:extLst>
          </p:cNvPr>
          <p:cNvSpPr>
            <a:spLocks noGrp="1"/>
          </p:cNvSpPr>
          <p:nvPr>
            <p:ph type="dt" sz="half" idx="19"/>
          </p:nvPr>
        </p:nvSpPr>
        <p:spPr/>
        <p:txBody>
          <a:bodyPr/>
          <a:lstStyle/>
          <a:p>
            <a:fld id="{47ABFAB3-F19E-48D0-9CF3-081B19050C85}" type="datetime2">
              <a:rPr lang="en-US" smtClean="0"/>
              <a:t>Tuesday, August 20, 2024</a:t>
            </a:fld>
            <a:endParaRPr lang="en-US"/>
          </a:p>
        </p:txBody>
      </p:sp>
      <p:sp>
        <p:nvSpPr>
          <p:cNvPr id="10" name="Footer Placeholder 9">
            <a:extLst>
              <a:ext uri="{FF2B5EF4-FFF2-40B4-BE49-F238E27FC236}">
                <a16:creationId xmlns:a16="http://schemas.microsoft.com/office/drawing/2014/main" id="{DBC89AEB-4E17-5431-384B-9EA78BA13D7F}"/>
              </a:ext>
            </a:extLst>
          </p:cNvPr>
          <p:cNvSpPr>
            <a:spLocks noGrp="1"/>
          </p:cNvSpPr>
          <p:nvPr>
            <p:ph type="ftr" sz="quarter" idx="20"/>
          </p:nvPr>
        </p:nvSpPr>
        <p:spPr/>
        <p:txBody>
          <a:bodyPr/>
          <a:lstStyle/>
          <a:p>
            <a:r>
              <a:rPr lang="en-US"/>
              <a:t>UCSD MCC CTO Faculty Training</a:t>
            </a:r>
          </a:p>
        </p:txBody>
      </p:sp>
      <p:sp>
        <p:nvSpPr>
          <p:cNvPr id="11" name="Slide Number Placeholder 10">
            <a:extLst>
              <a:ext uri="{FF2B5EF4-FFF2-40B4-BE49-F238E27FC236}">
                <a16:creationId xmlns:a16="http://schemas.microsoft.com/office/drawing/2014/main" id="{288C139D-B66C-E590-79A1-59BD40F8638C}"/>
              </a:ext>
            </a:extLst>
          </p:cNvPr>
          <p:cNvSpPr>
            <a:spLocks noGrp="1"/>
          </p:cNvSpPr>
          <p:nvPr>
            <p:ph type="sldNum" sz="quarter" idx="21"/>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42756211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7F33405F-152C-CBB3-0C3B-F77B802E5B0B}"/>
              </a:ext>
            </a:extLst>
          </p:cNvPr>
          <p:cNvSpPr>
            <a:spLocks noGrp="1"/>
          </p:cNvSpPr>
          <p:nvPr>
            <p:ph type="body" sz="quarter" idx="19"/>
          </p:nvPr>
        </p:nvSpPr>
        <p:spPr>
          <a:xfrm>
            <a:off x="419101" y="819150"/>
            <a:ext cx="11353800" cy="338138"/>
          </a:xfrm>
        </p:spPr>
        <p:txBody>
          <a:bodyPr>
            <a:normAutofit/>
          </a:bodyPr>
          <a:lstStyle>
            <a:lvl1pPr marL="0" indent="0">
              <a:buNone/>
              <a:defRPr sz="1600"/>
            </a:lvl1pPr>
          </a:lstStyle>
          <a:p>
            <a:pPr lvl="0"/>
            <a:r>
              <a:rPr lang="en-US"/>
              <a:t>Click to edit Master text styles</a:t>
            </a:r>
          </a:p>
        </p:txBody>
      </p:sp>
      <p:sp>
        <p:nvSpPr>
          <p:cNvPr id="6" name="Date Placeholder 5">
            <a:extLst>
              <a:ext uri="{FF2B5EF4-FFF2-40B4-BE49-F238E27FC236}">
                <a16:creationId xmlns:a16="http://schemas.microsoft.com/office/drawing/2014/main" id="{B7F12F98-08BE-0941-AB2A-AF8E2411161B}"/>
              </a:ext>
            </a:extLst>
          </p:cNvPr>
          <p:cNvSpPr>
            <a:spLocks noGrp="1"/>
          </p:cNvSpPr>
          <p:nvPr>
            <p:ph type="dt" sz="half" idx="20"/>
          </p:nvPr>
        </p:nvSpPr>
        <p:spPr/>
        <p:txBody>
          <a:bodyPr/>
          <a:lstStyle/>
          <a:p>
            <a:fld id="{8872C9AA-E79B-4DB0-8A24-106022E3A561}" type="datetime2">
              <a:rPr lang="en-US" smtClean="0"/>
              <a:t>Tuesday, August 20, 2024</a:t>
            </a:fld>
            <a:endParaRPr lang="en-US"/>
          </a:p>
        </p:txBody>
      </p:sp>
      <p:sp>
        <p:nvSpPr>
          <p:cNvPr id="8" name="Footer Placeholder 7">
            <a:extLst>
              <a:ext uri="{FF2B5EF4-FFF2-40B4-BE49-F238E27FC236}">
                <a16:creationId xmlns:a16="http://schemas.microsoft.com/office/drawing/2014/main" id="{9640FFBF-83B0-AFD3-4645-C4A7FD58B638}"/>
              </a:ext>
            </a:extLst>
          </p:cNvPr>
          <p:cNvSpPr>
            <a:spLocks noGrp="1"/>
          </p:cNvSpPr>
          <p:nvPr>
            <p:ph type="ftr" sz="quarter" idx="21"/>
          </p:nvPr>
        </p:nvSpPr>
        <p:spPr/>
        <p:txBody>
          <a:bodyPr/>
          <a:lstStyle/>
          <a:p>
            <a:r>
              <a:rPr lang="en-US"/>
              <a:t>UCSD MCC CTO Faculty Training</a:t>
            </a:r>
          </a:p>
        </p:txBody>
      </p:sp>
      <p:sp>
        <p:nvSpPr>
          <p:cNvPr id="9" name="Slide Number Placeholder 8">
            <a:extLst>
              <a:ext uri="{FF2B5EF4-FFF2-40B4-BE49-F238E27FC236}">
                <a16:creationId xmlns:a16="http://schemas.microsoft.com/office/drawing/2014/main" id="{24DB7B15-FD53-ED95-8F29-211E532F4350}"/>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0397263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EEC52D-926C-6BCD-921C-946850BA18AC}"/>
              </a:ext>
            </a:extLst>
          </p:cNvPr>
          <p:cNvSpPr>
            <a:spLocks noGrp="1"/>
          </p:cNvSpPr>
          <p:nvPr>
            <p:ph type="dt" sz="half" idx="10"/>
          </p:nvPr>
        </p:nvSpPr>
        <p:spPr/>
        <p:txBody>
          <a:bodyPr/>
          <a:lstStyle/>
          <a:p>
            <a:fld id="{D0E961F7-B561-4BF9-84EA-801812933274}" type="datetime2">
              <a:rPr lang="en-US" smtClean="0"/>
              <a:t>Tuesday, August 20, 2024</a:t>
            </a:fld>
            <a:endParaRPr lang="en-US"/>
          </a:p>
        </p:txBody>
      </p:sp>
      <p:sp>
        <p:nvSpPr>
          <p:cNvPr id="6" name="Footer Placeholder 5">
            <a:extLst>
              <a:ext uri="{FF2B5EF4-FFF2-40B4-BE49-F238E27FC236}">
                <a16:creationId xmlns:a16="http://schemas.microsoft.com/office/drawing/2014/main" id="{124A34C9-E5CC-6493-BBA4-557645247EDD}"/>
              </a:ext>
            </a:extLst>
          </p:cNvPr>
          <p:cNvSpPr>
            <a:spLocks noGrp="1"/>
          </p:cNvSpPr>
          <p:nvPr>
            <p:ph type="ftr" sz="quarter" idx="11"/>
          </p:nvPr>
        </p:nvSpPr>
        <p:spPr/>
        <p:txBody>
          <a:bodyPr/>
          <a:lstStyle/>
          <a:p>
            <a:r>
              <a:rPr lang="en-US"/>
              <a:t>UCSD MCC CTO Faculty Training</a:t>
            </a:r>
          </a:p>
        </p:txBody>
      </p:sp>
      <p:sp>
        <p:nvSpPr>
          <p:cNvPr id="7" name="Slide Number Placeholder 6">
            <a:extLst>
              <a:ext uri="{FF2B5EF4-FFF2-40B4-BE49-F238E27FC236}">
                <a16:creationId xmlns:a16="http://schemas.microsoft.com/office/drawing/2014/main" id="{A2085FB6-6F6B-59FE-D07E-A6E3D98AD8D8}"/>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622651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hank You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87DD015B-5F53-4C1B-99B5-12AF41F5E3E1}"/>
              </a:ext>
            </a:extLst>
          </p:cNvPr>
          <p:cNvSpPr>
            <a:spLocks noGrp="1"/>
          </p:cNvSpPr>
          <p:nvPr>
            <p:ph type="body" sz="quarter" idx="10"/>
          </p:nvPr>
        </p:nvSpPr>
        <p:spPr bwMode="auto">
          <a:xfrm>
            <a:off x="419100" y="5218008"/>
            <a:ext cx="7277100" cy="649287"/>
          </a:xfrm>
        </p:spPr>
        <p:txBody>
          <a:bodyPr>
            <a:normAutofit/>
          </a:bodyPr>
          <a:lstStyle>
            <a:lvl1pPr marL="0" indent="0">
              <a:buNone/>
              <a:defRPr sz="18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Click to edit Master text styles</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3048003"/>
            <a:ext cx="7277099" cy="1970407"/>
          </a:xfrm>
        </p:spPr>
        <p:txBody>
          <a:bodyPr anchor="b">
            <a:noAutofit/>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1258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hank You 2">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4E8B83A9-59AA-43C3-A764-1DFD1D6853F5}"/>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C6FEC394-D5EE-4A6E-97CB-3B377C616916}"/>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7" name="Straight Connector">
            <a:extLst>
              <a:ext uri="{FF2B5EF4-FFF2-40B4-BE49-F238E27FC236}">
                <a16:creationId xmlns:a16="http://schemas.microsoft.com/office/drawing/2014/main" id="{64834578-01D9-4134-AE0D-5292C3F36BF2}"/>
              </a:ext>
            </a:extLst>
          </p:cNvPr>
          <p:cNvCxnSpPr/>
          <p:nvPr/>
        </p:nvCxnSpPr>
        <p:spPr bwMode="auto">
          <a:xfrm>
            <a:off x="0" y="45720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Contact Info 5">
            <a:extLst>
              <a:ext uri="{FF2B5EF4-FFF2-40B4-BE49-F238E27FC236}">
                <a16:creationId xmlns:a16="http://schemas.microsoft.com/office/drawing/2014/main" id="{D8F36581-5F92-4903-BA9D-A819011E9236}"/>
              </a:ext>
            </a:extLst>
          </p:cNvPr>
          <p:cNvSpPr>
            <a:spLocks noGrp="1"/>
          </p:cNvSpPr>
          <p:nvPr>
            <p:ph type="body" sz="quarter" idx="14" hasCustomPrompt="1"/>
          </p:nvPr>
        </p:nvSpPr>
        <p:spPr bwMode="auto">
          <a:xfrm>
            <a:off x="419100" y="577845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5</a:t>
            </a:r>
          </a:p>
        </p:txBody>
      </p:sp>
      <p:sp>
        <p:nvSpPr>
          <p:cNvPr id="18" name="Contact Info 4">
            <a:extLst>
              <a:ext uri="{FF2B5EF4-FFF2-40B4-BE49-F238E27FC236}">
                <a16:creationId xmlns:a16="http://schemas.microsoft.com/office/drawing/2014/main" id="{C856191B-A6CB-479B-B87F-71465BAE1043}"/>
              </a:ext>
            </a:extLst>
          </p:cNvPr>
          <p:cNvSpPr>
            <a:spLocks noGrp="1"/>
          </p:cNvSpPr>
          <p:nvPr>
            <p:ph type="body" sz="quarter" idx="13" hasCustomPrompt="1"/>
          </p:nvPr>
        </p:nvSpPr>
        <p:spPr bwMode="auto">
          <a:xfrm>
            <a:off x="419100" y="5509838"/>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4</a:t>
            </a:r>
          </a:p>
        </p:txBody>
      </p:sp>
      <p:sp>
        <p:nvSpPr>
          <p:cNvPr id="17" name="Contact Info 3">
            <a:extLst>
              <a:ext uri="{FF2B5EF4-FFF2-40B4-BE49-F238E27FC236}">
                <a16:creationId xmlns:a16="http://schemas.microsoft.com/office/drawing/2014/main" id="{789F408B-E82D-4BF1-A4D3-985F71C80923}"/>
              </a:ext>
            </a:extLst>
          </p:cNvPr>
          <p:cNvSpPr>
            <a:spLocks noGrp="1"/>
          </p:cNvSpPr>
          <p:nvPr>
            <p:ph type="body" sz="quarter" idx="12" hasCustomPrompt="1"/>
          </p:nvPr>
        </p:nvSpPr>
        <p:spPr bwMode="auto">
          <a:xfrm>
            <a:off x="419100" y="5241226"/>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3</a:t>
            </a:r>
          </a:p>
        </p:txBody>
      </p:sp>
      <p:sp>
        <p:nvSpPr>
          <p:cNvPr id="13" name="Contact Info 2">
            <a:extLst>
              <a:ext uri="{FF2B5EF4-FFF2-40B4-BE49-F238E27FC236}">
                <a16:creationId xmlns:a16="http://schemas.microsoft.com/office/drawing/2014/main" id="{BAE337A4-5982-4375-BE7C-65DA9753ABCA}"/>
              </a:ext>
            </a:extLst>
          </p:cNvPr>
          <p:cNvSpPr>
            <a:spLocks noGrp="1"/>
          </p:cNvSpPr>
          <p:nvPr>
            <p:ph type="body" sz="quarter" idx="11" hasCustomPrompt="1"/>
          </p:nvPr>
        </p:nvSpPr>
        <p:spPr bwMode="auto">
          <a:xfrm>
            <a:off x="419100" y="4972614"/>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2</a:t>
            </a:r>
          </a:p>
        </p:txBody>
      </p:sp>
      <p:sp>
        <p:nvSpPr>
          <p:cNvPr id="15" name="Contact Info 1">
            <a:extLst>
              <a:ext uri="{FF2B5EF4-FFF2-40B4-BE49-F238E27FC236}">
                <a16:creationId xmlns:a16="http://schemas.microsoft.com/office/drawing/2014/main" id="{87DD015B-5F53-4C1B-99B5-12AF41F5E3E1}"/>
              </a:ext>
            </a:extLst>
          </p:cNvPr>
          <p:cNvSpPr>
            <a:spLocks noGrp="1"/>
          </p:cNvSpPr>
          <p:nvPr>
            <p:ph type="body" sz="quarter" idx="10" hasCustomPrompt="1"/>
          </p:nvPr>
        </p:nvSpPr>
        <p:spPr bwMode="auto">
          <a:xfrm>
            <a:off x="419100" y="4724400"/>
            <a:ext cx="7277100" cy="284397"/>
          </a:xfrm>
        </p:spPr>
        <p:txBody>
          <a:bodyPr anchor="ctr">
            <a:normAutofit/>
          </a:bodyPr>
          <a:lstStyle>
            <a:lvl1pPr marL="0" indent="0">
              <a:buNone/>
              <a:defRPr sz="1600">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lvl="0"/>
            <a:r>
              <a:rPr lang="en-US"/>
              <a:t>Contact info 1</a:t>
            </a:r>
          </a:p>
        </p:txBody>
      </p:sp>
      <p:sp>
        <p:nvSpPr>
          <p:cNvPr id="2" name="Title">
            <a:extLst>
              <a:ext uri="{FF2B5EF4-FFF2-40B4-BE49-F238E27FC236}">
                <a16:creationId xmlns:a16="http://schemas.microsoft.com/office/drawing/2014/main" id="{FB3E4981-7324-430B-839C-0AF0C51F1B91}"/>
              </a:ext>
            </a:extLst>
          </p:cNvPr>
          <p:cNvSpPr>
            <a:spLocks noGrp="1"/>
          </p:cNvSpPr>
          <p:nvPr>
            <p:ph type="title"/>
          </p:nvPr>
        </p:nvSpPr>
        <p:spPr bwMode="auto">
          <a:xfrm>
            <a:off x="419101" y="2533996"/>
            <a:ext cx="7277099" cy="1970407"/>
          </a:xfrm>
        </p:spPr>
        <p:txBody>
          <a:bodyPr anchor="b">
            <a:noAutofit/>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89011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013844AE-B92C-40F9-B4AF-9AAF0F7D15F7}"/>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B8205442-1F94-447B-A11A-1795DFD7579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7" name="Straight Connector">
            <a:extLst>
              <a:ext uri="{FF2B5EF4-FFF2-40B4-BE49-F238E27FC236}">
                <a16:creationId xmlns:a16="http://schemas.microsoft.com/office/drawing/2014/main" id="{F0C2EF39-8131-4E32-A3BB-6DDC0422BE31}"/>
              </a:ext>
            </a:extLst>
          </p:cNvPr>
          <p:cNvCxnSpPr>
            <a:cxnSpLocks/>
          </p:cNvCxnSpPr>
          <p:nvPr/>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bwMode="auto">
          <a:xfrm>
            <a:off x="419100" y="5418590"/>
            <a:ext cx="3314700" cy="206754"/>
          </a:xfrm>
        </p:spPr>
        <p:txBody>
          <a:bodyPr/>
          <a:lstStyle>
            <a:lvl1pPr algn="l">
              <a:defRPr sz="1000"/>
            </a:lvl1pPr>
          </a:lstStyle>
          <a:p>
            <a:fld id="{11EBB3B4-39E9-4365-B3EE-D01097BE2A68}" type="datetime2">
              <a:rPr lang="en-US" smtClean="0"/>
              <a:t>Tuesday, August 20, 2024</a:t>
            </a:fld>
            <a:endParaRPr lang="en-US"/>
          </a:p>
        </p:txBody>
      </p:sp>
      <p:sp>
        <p:nvSpPr>
          <p:cNvPr id="3" name="Subtitle"/>
          <p:cNvSpPr>
            <a:spLocks noGrp="1"/>
          </p:cNvSpPr>
          <p:nvPr>
            <p:ph type="subTitle" idx="1"/>
          </p:nvPr>
        </p:nvSpPr>
        <p:spPr bwMode="auto">
          <a:xfrm>
            <a:off x="419100" y="4956880"/>
            <a:ext cx="7232276" cy="413626"/>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p:cNvSpPr>
            <a:spLocks noGrp="1"/>
          </p:cNvSpPr>
          <p:nvPr>
            <p:ph type="ctrTitle"/>
          </p:nvPr>
        </p:nvSpPr>
        <p:spPr bwMode="auto">
          <a:xfrm>
            <a:off x="419100" y="2335549"/>
            <a:ext cx="7232276" cy="2387600"/>
          </a:xfrm>
        </p:spPr>
        <p:txBody>
          <a:bodyPr anchor="b">
            <a:normAutofit/>
          </a:bodyPr>
          <a:lstStyle>
            <a:lvl1pPr algn="l">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23743166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EA40959E-6DD3-4D20-A9A5-DED95586E122}"/>
              </a:ext>
            </a:extLst>
          </p:cNvPr>
          <p:cNvSpPr>
            <a:spLocks noGrp="1" noRot="1" noMove="1" noResize="1" noEditPoints="1" noAdjustHandles="1" noChangeArrowheads="1" noChangeShapeType="1"/>
          </p:cNvSpPr>
          <p:nvPr/>
        </p:nvSpPr>
        <p:spPr bwMode="ltGray">
          <a:xfrm>
            <a:off x="0" y="0"/>
            <a:ext cx="8705088" cy="6857998"/>
          </a:xfrm>
          <a:prstGeom prst="rect">
            <a:avLst/>
          </a:prstGeom>
          <a:gradFill flip="none" rotWithShape="1">
            <a:gsLst>
              <a:gs pos="60000">
                <a:srgbClr val="13294B"/>
              </a:gs>
              <a:gs pos="0">
                <a:srgbClr val="13294B">
                  <a:alpha val="0"/>
                </a:srgbClr>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91440" rIns="91440" bIns="91440" rtlCol="0" anchor="b">
            <a:normAutofit/>
          </a:bodyPr>
          <a:lstStyle/>
          <a:p>
            <a:pPr lvl="0" indent="0" algn="ctr">
              <a:lnSpc>
                <a:spcPct val="90000"/>
              </a:lnSpc>
              <a:spcBef>
                <a:spcPts val="1000"/>
              </a:spcBef>
              <a:buFont typeface="Arial" panose="020B0604020202020204" pitchFamily="34" charset="0"/>
              <a:buNone/>
            </a:pPr>
            <a:endParaRPr lang="en-US" sz="800">
              <a:solidFill>
                <a:schemeClr val="tx2"/>
              </a:solidFill>
            </a:endParaRPr>
          </a:p>
        </p:txBody>
      </p:sp>
      <p:pic>
        <p:nvPicPr>
          <p:cNvPr id="26" name="Logo">
            <a:extLst>
              <a:ext uri="{FF2B5EF4-FFF2-40B4-BE49-F238E27FC236}">
                <a16:creationId xmlns:a16="http://schemas.microsoft.com/office/drawing/2014/main" id="{2CD8E100-24FD-4342-8959-3BCB6B0BC68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bwMode="black">
          <a:xfrm>
            <a:off x="506636" y="508566"/>
            <a:ext cx="2395728" cy="295723"/>
          </a:xfrm>
          <a:prstGeom prst="rect">
            <a:avLst/>
          </a:prstGeom>
        </p:spPr>
      </p:pic>
      <p:cxnSp>
        <p:nvCxnSpPr>
          <p:cNvPr id="8" name="Straight Connector">
            <a:extLst>
              <a:ext uri="{FF2B5EF4-FFF2-40B4-BE49-F238E27FC236}">
                <a16:creationId xmlns:a16="http://schemas.microsoft.com/office/drawing/2014/main" id="{24C06F45-0296-668B-60B5-6193673C830C}"/>
              </a:ext>
            </a:extLst>
          </p:cNvPr>
          <p:cNvCxnSpPr>
            <a:cxnSpLocks/>
          </p:cNvCxnSpPr>
          <p:nvPr userDrawn="1"/>
        </p:nvCxnSpPr>
        <p:spPr bwMode="auto">
          <a:xfrm>
            <a:off x="0" y="4731124"/>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Date Placeholder">
            <a:extLst>
              <a:ext uri="{FF2B5EF4-FFF2-40B4-BE49-F238E27FC236}">
                <a16:creationId xmlns:a16="http://schemas.microsoft.com/office/drawing/2014/main" id="{B7CE7FC9-8FFA-4815-971E-2A2D29E99BF6}"/>
              </a:ext>
            </a:extLst>
          </p:cNvPr>
          <p:cNvSpPr>
            <a:spLocks noGrp="1"/>
          </p:cNvSpPr>
          <p:nvPr>
            <p:ph type="dt" sz="half" idx="11"/>
          </p:nvPr>
        </p:nvSpPr>
        <p:spPr bwMode="auto">
          <a:xfrm>
            <a:off x="419099" y="5418590"/>
            <a:ext cx="3319272" cy="206754"/>
          </a:xfrm>
        </p:spPr>
        <p:txBody>
          <a:bodyPr/>
          <a:lstStyle>
            <a:lvl1pPr algn="l">
              <a:defRPr sz="1000">
                <a:solidFill>
                  <a:schemeClr val="bg1"/>
                </a:solidFill>
              </a:defRPr>
            </a:lvl1pPr>
          </a:lstStyle>
          <a:p>
            <a:fld id="{61C01959-35F6-44A7-BC24-7545CEB69318}" type="datetime2">
              <a:rPr lang="en-US" smtClean="0"/>
              <a:t>Tuesday, August 20, 2024</a:t>
            </a:fld>
            <a:endParaRPr lang="en-US"/>
          </a:p>
        </p:txBody>
      </p:sp>
      <p:sp>
        <p:nvSpPr>
          <p:cNvPr id="22" name="Subtitle">
            <a:extLst>
              <a:ext uri="{FF2B5EF4-FFF2-40B4-BE49-F238E27FC236}">
                <a16:creationId xmlns:a16="http://schemas.microsoft.com/office/drawing/2014/main" id="{1E4913D9-1337-4CB1-8206-E3DD61696BEC}"/>
              </a:ext>
            </a:extLst>
          </p:cNvPr>
          <p:cNvSpPr>
            <a:spLocks noGrp="1"/>
          </p:cNvSpPr>
          <p:nvPr>
            <p:ph type="body" sz="quarter" idx="10" hasCustomPrompt="1"/>
          </p:nvPr>
        </p:nvSpPr>
        <p:spPr bwMode="auto">
          <a:xfrm>
            <a:off x="419100" y="4956175"/>
            <a:ext cx="7232650" cy="414338"/>
          </a:xfrm>
        </p:spPr>
        <p:txBody>
          <a:bodyPr>
            <a:noAutofit/>
          </a:bodyPr>
          <a:lstStyle>
            <a:lvl1pPr marL="0" indent="0">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a:t>Click to edit Master subtitle style</a:t>
            </a:r>
          </a:p>
        </p:txBody>
      </p:sp>
      <p:sp>
        <p:nvSpPr>
          <p:cNvPr id="2" name="Title">
            <a:extLst>
              <a:ext uri="{FF2B5EF4-FFF2-40B4-BE49-F238E27FC236}">
                <a16:creationId xmlns:a16="http://schemas.microsoft.com/office/drawing/2014/main" id="{F171CE92-F764-4467-8197-21F5BF31E288}"/>
              </a:ext>
            </a:extLst>
          </p:cNvPr>
          <p:cNvSpPr>
            <a:spLocks noGrp="1"/>
          </p:cNvSpPr>
          <p:nvPr>
            <p:ph type="title"/>
          </p:nvPr>
        </p:nvSpPr>
        <p:spPr bwMode="auto">
          <a:xfrm>
            <a:off x="419101" y="2335548"/>
            <a:ext cx="7232274" cy="2387600"/>
          </a:xfrm>
        </p:spPr>
        <p:txBody>
          <a:bodyPr anchor="b">
            <a:noAutofit/>
          </a:bodyPr>
          <a:lstStyle>
            <a:lvl1pP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410526136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33" name="Rectangle">
            <a:extLst>
              <a:ext uri="{FF2B5EF4-FFF2-40B4-BE49-F238E27FC236}">
                <a16:creationId xmlns:a16="http://schemas.microsoft.com/office/drawing/2014/main" id="{69997D1C-0C05-71C7-6EEC-CAD6059A9F0C}"/>
              </a:ext>
            </a:extLst>
          </p:cNvPr>
          <p:cNvSpPr>
            <a:spLocks noGrp="1" noRot="1" noMove="1" noResize="1" noEditPoints="1" noAdjustHandles="1" noChangeArrowheads="1" noChangeShapeType="1"/>
          </p:cNvSpPr>
          <p:nvPr userDrawn="1"/>
        </p:nvSpPr>
        <p:spPr bwMode="ltGray">
          <a:xfrm>
            <a:off x="0" y="0"/>
            <a:ext cx="12192000" cy="6858000"/>
          </a:xfrm>
          <a:prstGeom prst="rect">
            <a:avLst/>
          </a:prstGeom>
          <a:gradFill flip="none" rotWithShape="1">
            <a:gsLst>
              <a:gs pos="2000">
                <a:schemeClr val="accent1">
                  <a:alpha val="85000"/>
                </a:schemeClr>
              </a:gs>
              <a:gs pos="100000">
                <a:schemeClr val="tx2"/>
              </a:gs>
              <a:gs pos="45000">
                <a:schemeClr val="accent2">
                  <a:alpha val="9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Logo">
            <a:extLst>
              <a:ext uri="{FF2B5EF4-FFF2-40B4-BE49-F238E27FC236}">
                <a16:creationId xmlns:a16="http://schemas.microsoft.com/office/drawing/2014/main" id="{535A93D5-10E7-0F55-6F38-886E30CB6D0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bwMode="black">
          <a:xfrm>
            <a:off x="9377174" y="6212831"/>
            <a:ext cx="2387026" cy="294649"/>
          </a:xfrm>
          <a:prstGeom prst="rect">
            <a:avLst/>
          </a:prstGeom>
        </p:spPr>
      </p:pic>
      <p:cxnSp>
        <p:nvCxnSpPr>
          <p:cNvPr id="74" name="Straight Connector">
            <a:extLst>
              <a:ext uri="{FF2B5EF4-FFF2-40B4-BE49-F238E27FC236}">
                <a16:creationId xmlns:a16="http://schemas.microsoft.com/office/drawing/2014/main" id="{50F6A164-9CE6-63EE-86A9-F994ADBD56C2}"/>
              </a:ext>
            </a:extLst>
          </p:cNvPr>
          <p:cNvCxnSpPr/>
          <p:nvPr userDrawn="1"/>
        </p:nvCxnSpPr>
        <p:spPr bwMode="auto">
          <a:xfrm>
            <a:off x="7104743" y="3240612"/>
            <a:ext cx="5087257"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3" name="Date Placeholder">
            <a:extLst>
              <a:ext uri="{FF2B5EF4-FFF2-40B4-BE49-F238E27FC236}">
                <a16:creationId xmlns:a16="http://schemas.microsoft.com/office/drawing/2014/main" id="{CBCD7944-CD8D-73E9-3A6B-1E94037BA2CD}"/>
              </a:ext>
            </a:extLst>
          </p:cNvPr>
          <p:cNvSpPr>
            <a:spLocks noGrp="1"/>
          </p:cNvSpPr>
          <p:nvPr>
            <p:ph type="dt" sz="half" idx="11"/>
          </p:nvPr>
        </p:nvSpPr>
        <p:spPr bwMode="auto">
          <a:xfrm>
            <a:off x="8453628" y="3936054"/>
            <a:ext cx="3319272" cy="206754"/>
          </a:xfrm>
        </p:spPr>
        <p:txBody>
          <a:bodyPr/>
          <a:lstStyle>
            <a:lvl1pPr algn="r">
              <a:defRPr sz="1000">
                <a:solidFill>
                  <a:schemeClr val="bg1"/>
                </a:solidFill>
              </a:defRPr>
            </a:lvl1pPr>
          </a:lstStyle>
          <a:p>
            <a:fld id="{2BE895AB-6158-42A9-8F7D-28EFB4FAAEC6}" type="datetime2">
              <a:rPr lang="en-US" smtClean="0"/>
              <a:t>Tuesday, August 20, 2024</a:t>
            </a:fld>
            <a:endParaRPr lang="en-US"/>
          </a:p>
        </p:txBody>
      </p:sp>
      <p:sp>
        <p:nvSpPr>
          <p:cNvPr id="72" name="Subtitle">
            <a:extLst>
              <a:ext uri="{FF2B5EF4-FFF2-40B4-BE49-F238E27FC236}">
                <a16:creationId xmlns:a16="http://schemas.microsoft.com/office/drawing/2014/main" id="{13C97784-566A-086D-99CC-84C2A02D2A2E}"/>
              </a:ext>
            </a:extLst>
          </p:cNvPr>
          <p:cNvSpPr>
            <a:spLocks noGrp="1"/>
          </p:cNvSpPr>
          <p:nvPr>
            <p:ph type="body" sz="quarter" idx="10" hasCustomPrompt="1"/>
          </p:nvPr>
        </p:nvSpPr>
        <p:spPr bwMode="auto">
          <a:xfrm>
            <a:off x="4540250" y="3473639"/>
            <a:ext cx="7232650" cy="414338"/>
          </a:xfrm>
        </p:spPr>
        <p:txBody>
          <a:bodyPr>
            <a:noAutofit/>
          </a:bodyPr>
          <a:lstStyle>
            <a:lvl1pPr marL="0" indent="0" algn="r">
              <a:buNone/>
              <a:defRPr sz="2400">
                <a:solidFill>
                  <a:schemeClr val="bg1"/>
                </a:solidFill>
              </a:defRPr>
            </a:lvl1pPr>
            <a:lvl2pPr marL="282575" indent="0">
              <a:buNone/>
              <a:defRPr sz="2800"/>
            </a:lvl2pPr>
            <a:lvl3pPr marL="692150" indent="0">
              <a:buNone/>
              <a:defRPr sz="2800"/>
            </a:lvl3pPr>
            <a:lvl4pPr marL="1028700" indent="0">
              <a:buNone/>
              <a:defRPr sz="2800"/>
            </a:lvl4pPr>
            <a:lvl5pPr marL="1317625" indent="0">
              <a:buNone/>
              <a:defRPr sz="2800"/>
            </a:lvl5pPr>
          </a:lstStyle>
          <a:p>
            <a:pPr lvl="0"/>
            <a:r>
              <a:rPr lang="en-US"/>
              <a:t>Click to edit Master subtitle style</a:t>
            </a:r>
          </a:p>
        </p:txBody>
      </p:sp>
      <p:sp>
        <p:nvSpPr>
          <p:cNvPr id="71" name="Title">
            <a:extLst>
              <a:ext uri="{FF2B5EF4-FFF2-40B4-BE49-F238E27FC236}">
                <a16:creationId xmlns:a16="http://schemas.microsoft.com/office/drawing/2014/main" id="{4CDEF08A-78B0-C77C-0EF9-92532320D19D}"/>
              </a:ext>
            </a:extLst>
          </p:cNvPr>
          <p:cNvSpPr>
            <a:spLocks noGrp="1"/>
          </p:cNvSpPr>
          <p:nvPr>
            <p:ph type="title"/>
          </p:nvPr>
        </p:nvSpPr>
        <p:spPr bwMode="auto">
          <a:xfrm>
            <a:off x="4540626" y="853012"/>
            <a:ext cx="7232274" cy="2387600"/>
          </a:xfrm>
        </p:spPr>
        <p:txBody>
          <a:bodyPr anchor="b">
            <a:noAutofit/>
          </a:bodyPr>
          <a:lstStyle>
            <a:lvl1pPr algn="r">
              <a:lnSpc>
                <a:spcPct val="100000"/>
              </a:lnSpc>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2585064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4">
    <p:bg bwMode="gray">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FF05C510-5C17-EA36-99B4-4BC7E54C3A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06635" y="508566"/>
            <a:ext cx="2395725" cy="295723"/>
          </a:xfrm>
          <a:prstGeom prst="rect">
            <a:avLst/>
          </a:prstGeom>
        </p:spPr>
      </p:pic>
      <p:cxnSp>
        <p:nvCxnSpPr>
          <p:cNvPr id="8" name="Straight Connector">
            <a:extLst>
              <a:ext uri="{FF2B5EF4-FFF2-40B4-BE49-F238E27FC236}">
                <a16:creationId xmlns:a16="http://schemas.microsoft.com/office/drawing/2014/main" id="{AEE87C99-D950-33A8-7CD1-BD3BF89DF3A9}"/>
              </a:ext>
            </a:extLst>
          </p:cNvPr>
          <p:cNvCxnSpPr/>
          <p:nvPr userDrawn="1"/>
        </p:nvCxnSpPr>
        <p:spPr>
          <a:xfrm>
            <a:off x="0" y="4731124"/>
            <a:ext cx="50872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Date Placeholder">
            <a:extLst>
              <a:ext uri="{FF2B5EF4-FFF2-40B4-BE49-F238E27FC236}">
                <a16:creationId xmlns:a16="http://schemas.microsoft.com/office/drawing/2014/main" id="{C928E653-EBE9-492F-BAC6-76561F376C3E}"/>
              </a:ext>
            </a:extLst>
          </p:cNvPr>
          <p:cNvSpPr>
            <a:spLocks noGrp="1"/>
          </p:cNvSpPr>
          <p:nvPr>
            <p:ph type="dt" sz="half" idx="10"/>
          </p:nvPr>
        </p:nvSpPr>
        <p:spPr>
          <a:xfrm>
            <a:off x="419099" y="5418590"/>
            <a:ext cx="3319272" cy="206754"/>
          </a:xfrm>
        </p:spPr>
        <p:txBody>
          <a:bodyPr/>
          <a:lstStyle>
            <a:lvl1pPr algn="l">
              <a:defRPr sz="1000">
                <a:solidFill>
                  <a:schemeClr val="tx1"/>
                </a:solidFill>
              </a:defRPr>
            </a:lvl1pPr>
          </a:lstStyle>
          <a:p>
            <a:fld id="{CC64AE8D-E409-4E11-8C0F-B4DC3352003E}" type="datetime2">
              <a:rPr lang="en-US" smtClean="0"/>
              <a:t>Tuesday, August 20, 2024</a:t>
            </a:fld>
            <a:endParaRPr lang="en-US"/>
          </a:p>
        </p:txBody>
      </p:sp>
      <p:sp>
        <p:nvSpPr>
          <p:cNvPr id="3" name="Subtitle"/>
          <p:cNvSpPr>
            <a:spLocks noGrp="1"/>
          </p:cNvSpPr>
          <p:nvPr>
            <p:ph type="subTitle" idx="1"/>
          </p:nvPr>
        </p:nvSpPr>
        <p:spPr>
          <a:xfrm>
            <a:off x="419100" y="4956880"/>
            <a:ext cx="7232276" cy="413626"/>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p:cNvSpPr>
            <a:spLocks noGrp="1"/>
          </p:cNvSpPr>
          <p:nvPr>
            <p:ph type="ctrTitle"/>
          </p:nvPr>
        </p:nvSpPr>
        <p:spPr>
          <a:xfrm>
            <a:off x="419100" y="2335549"/>
            <a:ext cx="7232276" cy="2387600"/>
          </a:xfrm>
        </p:spPr>
        <p:txBody>
          <a:bodyPr anchor="b">
            <a:normAutofit/>
          </a:bodyPr>
          <a:lstStyle>
            <a:lvl1pPr algn="l">
              <a:lnSpc>
                <a:spcPct val="100000"/>
              </a:lnSpc>
              <a:defRPr sz="48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14736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17435ABD-706C-450F-8A2E-7C2DD346138A}"/>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Logo">
            <a:extLst>
              <a:ext uri="{FF2B5EF4-FFF2-40B4-BE49-F238E27FC236}">
                <a16:creationId xmlns:a16="http://schemas.microsoft.com/office/drawing/2014/main" id="{71B0669F-9D5A-4F1A-A851-4E72E329E032}"/>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419100" y="5218008"/>
            <a:ext cx="5381753" cy="369321"/>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419100" y="3827328"/>
            <a:ext cx="5381753" cy="1200339"/>
          </a:xfrm>
        </p:spPr>
        <p:txBody>
          <a:bodyPr anchor="b">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0722077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2E6A-44A3-466C-BA8B-51FE30FD1CC0}"/>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6DD9F677-0D8A-4BE2-A701-98986ABC26DF}"/>
              </a:ext>
            </a:extLst>
          </p:cNvPr>
          <p:cNvSpPr>
            <a:spLocks noGrp="1"/>
          </p:cNvSpPr>
          <p:nvPr>
            <p:ph type="body" sz="quarter" idx="13"/>
          </p:nvPr>
        </p:nvSpPr>
        <p:spPr>
          <a:xfrm>
            <a:off x="419100" y="1620838"/>
            <a:ext cx="9652000" cy="4437062"/>
          </a:xfrm>
        </p:spPr>
        <p:txBody>
          <a:bodyPr rIns="0">
            <a:normAutofit/>
          </a:bodyPr>
          <a:lstStyle>
            <a:lvl1pPr marL="0" indent="0" defTabSz="174625">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Text Placeholder 8">
            <a:extLst>
              <a:ext uri="{FF2B5EF4-FFF2-40B4-BE49-F238E27FC236}">
                <a16:creationId xmlns:a16="http://schemas.microsoft.com/office/drawing/2014/main" id="{5913B2AB-16CD-4D5F-A49B-91533DB55E54}"/>
              </a:ext>
            </a:extLst>
          </p:cNvPr>
          <p:cNvSpPr>
            <a:spLocks noGrp="1"/>
          </p:cNvSpPr>
          <p:nvPr>
            <p:ph type="body" sz="quarter" idx="14" hasCustomPrompt="1"/>
          </p:nvPr>
        </p:nvSpPr>
        <p:spPr>
          <a:xfrm>
            <a:off x="10071100" y="1620838"/>
            <a:ext cx="1701800" cy="4437062"/>
          </a:xfrm>
        </p:spPr>
        <p:txBody>
          <a:bodyPr lIns="0">
            <a:normAutofit/>
          </a:bodyPr>
          <a:lstStyle>
            <a:lvl1pPr marL="0" indent="0">
              <a:buNone/>
              <a:defRPr sz="1600">
                <a:solidFill>
                  <a:schemeClr val="accent1"/>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6" name="Date Placeholder 5">
            <a:extLst>
              <a:ext uri="{FF2B5EF4-FFF2-40B4-BE49-F238E27FC236}">
                <a16:creationId xmlns:a16="http://schemas.microsoft.com/office/drawing/2014/main" id="{9B8238E3-F65D-5363-5A08-00B3406AAA0C}"/>
              </a:ext>
            </a:extLst>
          </p:cNvPr>
          <p:cNvSpPr>
            <a:spLocks noGrp="1"/>
          </p:cNvSpPr>
          <p:nvPr>
            <p:ph type="dt" sz="half" idx="15"/>
          </p:nvPr>
        </p:nvSpPr>
        <p:spPr/>
        <p:txBody>
          <a:bodyPr/>
          <a:lstStyle/>
          <a:p>
            <a:fld id="{FF0B2787-6C2A-47A3-A0ED-6E88463B68CB}" type="datetime2">
              <a:rPr lang="en-US" smtClean="0"/>
              <a:t>Tuesday, August 20, 2024</a:t>
            </a:fld>
            <a:endParaRPr lang="en-US"/>
          </a:p>
        </p:txBody>
      </p:sp>
      <p:sp>
        <p:nvSpPr>
          <p:cNvPr id="8" name="Slide Number Placeholder 7">
            <a:extLst>
              <a:ext uri="{FF2B5EF4-FFF2-40B4-BE49-F238E27FC236}">
                <a16:creationId xmlns:a16="http://schemas.microsoft.com/office/drawing/2014/main" id="{187E1AF1-38A9-82F8-4B9F-4B6BFCBF6F3E}"/>
              </a:ext>
            </a:extLst>
          </p:cNvPr>
          <p:cNvSpPr>
            <a:spLocks noGrp="1"/>
          </p:cNvSpPr>
          <p:nvPr>
            <p:ph type="sldNum" sz="quarter" idx="17"/>
          </p:nvPr>
        </p:nvSpPr>
        <p:spPr/>
        <p:txBody>
          <a:bodyPr/>
          <a:lstStyle/>
          <a:p>
            <a:fld id="{436DF479-7476-4076-86FD-1C41B7E33810}" type="slidenum">
              <a:rPr lang="en-US" smtClean="0"/>
              <a:pPr/>
              <a:t>‹#›</a:t>
            </a:fld>
            <a:r>
              <a:rPr lang="en-US"/>
              <a:t>     │</a:t>
            </a:r>
          </a:p>
        </p:txBody>
      </p:sp>
      <p:sp>
        <p:nvSpPr>
          <p:cNvPr id="3" name="Footer Placeholder">
            <a:extLst>
              <a:ext uri="{FF2B5EF4-FFF2-40B4-BE49-F238E27FC236}">
                <a16:creationId xmlns:a16="http://schemas.microsoft.com/office/drawing/2014/main" id="{46EA71DE-0964-BF84-E825-E3825822EA79}"/>
              </a:ext>
            </a:extLst>
          </p:cNvPr>
          <p:cNvSpPr>
            <a:spLocks noGrp="1"/>
          </p:cNvSpPr>
          <p:nvPr>
            <p:ph type="ftr" sz="quarter" idx="3"/>
          </p:nvPr>
        </p:nvSpPr>
        <p:spPr bwMode="auto">
          <a:xfrm>
            <a:off x="423599" y="6580747"/>
            <a:ext cx="7836061" cy="206754"/>
          </a:xfrm>
          <a:prstGeom prst="rect">
            <a:avLst/>
          </a:prstGeom>
        </p:spPr>
        <p:txBody>
          <a:bodyPr vert="horz" lIns="91440" tIns="45720" rIns="91440" bIns="45720" rtlCol="0" anchor="ctr"/>
          <a:lstStyle>
            <a:lvl1pPr algn="l">
              <a:defRPr sz="800">
                <a:solidFill>
                  <a:schemeClr val="bg1"/>
                </a:solidFill>
              </a:defRPr>
            </a:lvl1pPr>
          </a:lstStyle>
          <a:p>
            <a:r>
              <a:rPr lang="en-US"/>
              <a:t>UCSD MCC CTO Faculty Training</a:t>
            </a:r>
          </a:p>
        </p:txBody>
      </p:sp>
    </p:spTree>
    <p:extLst>
      <p:ext uri="{BB962C8B-B14F-4D97-AF65-F5344CB8AC3E}">
        <p14:creationId xmlns:p14="http://schemas.microsoft.com/office/powerpoint/2010/main" val="2951550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0511-6C5D-4774-B8C0-969736F596D0}"/>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BD404EAF-1D16-4387-B008-B7209069CD44}"/>
              </a:ext>
            </a:extLst>
          </p:cNvPr>
          <p:cNvSpPr>
            <a:spLocks noGrp="1"/>
          </p:cNvSpPr>
          <p:nvPr>
            <p:ph type="body" sz="quarter" idx="13"/>
          </p:nvPr>
        </p:nvSpPr>
        <p:spPr>
          <a:xfrm>
            <a:off x="419100" y="1295400"/>
            <a:ext cx="11353800" cy="4762500"/>
          </a:xfrm>
        </p:spPr>
        <p:txBody>
          <a:bodyPr>
            <a:normAutofit/>
          </a:bodyPr>
          <a:lstStyle>
            <a:lvl1pPr marL="288925" indent="-288925">
              <a:defRPr sz="1600"/>
            </a:lvl1pPr>
            <a:lvl2pPr marL="631825" indent="-234950">
              <a:defRPr sz="1600"/>
            </a:lvl2pPr>
            <a:lvl3pPr marL="1028700" indent="-222250">
              <a:tabLst/>
              <a:defRPr sz="1400"/>
            </a:lvl3pPr>
            <a:lvl4pPr marL="1431925" indent="-234950">
              <a:defRPr sz="1400"/>
            </a:lvl4pPr>
            <a:lvl5pPr marL="1828800" indent="-222250">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D7F443D-F5B7-EC8A-1640-94F9E56EEFA5}"/>
              </a:ext>
            </a:extLst>
          </p:cNvPr>
          <p:cNvSpPr>
            <a:spLocks noGrp="1"/>
          </p:cNvSpPr>
          <p:nvPr>
            <p:ph type="dt" sz="half" idx="14"/>
          </p:nvPr>
        </p:nvSpPr>
        <p:spPr/>
        <p:txBody>
          <a:bodyPr/>
          <a:lstStyle/>
          <a:p>
            <a:fld id="{97BEAD5F-2A7C-4CE7-AA0F-B9D6F020EFAD}" type="datetime2">
              <a:rPr lang="en-US" smtClean="0"/>
              <a:t>Tuesday, August 20, 2024</a:t>
            </a:fld>
            <a:endParaRPr lang="en-US"/>
          </a:p>
        </p:txBody>
      </p:sp>
      <p:sp>
        <p:nvSpPr>
          <p:cNvPr id="4" name="Footer Placeholder 3">
            <a:extLst>
              <a:ext uri="{FF2B5EF4-FFF2-40B4-BE49-F238E27FC236}">
                <a16:creationId xmlns:a16="http://schemas.microsoft.com/office/drawing/2014/main" id="{D7225B00-904C-1305-9D36-563B44F29F7C}"/>
              </a:ext>
            </a:extLst>
          </p:cNvPr>
          <p:cNvSpPr>
            <a:spLocks noGrp="1"/>
          </p:cNvSpPr>
          <p:nvPr>
            <p:ph type="ftr" sz="quarter" idx="15"/>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6E338891-94B2-2F97-FFD2-BDC396755AD9}"/>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349529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36D1-CFF8-4C43-B51F-909F2CC64856}"/>
              </a:ext>
            </a:extLst>
          </p:cNvPr>
          <p:cNvSpPr>
            <a:spLocks noGrp="1"/>
          </p:cNvSpPr>
          <p:nvPr>
            <p:ph type="title"/>
          </p:nvPr>
        </p:nvSpPr>
        <p:spPr/>
        <p:txBody>
          <a:bodyPr/>
          <a:lstStyle/>
          <a:p>
            <a:r>
              <a:rPr lang="en-US"/>
              <a:t>Click to edit Master title style</a:t>
            </a:r>
          </a:p>
        </p:txBody>
      </p:sp>
      <p:sp>
        <p:nvSpPr>
          <p:cNvPr id="32" name="Text Placeholder 30">
            <a:extLst>
              <a:ext uri="{FF2B5EF4-FFF2-40B4-BE49-F238E27FC236}">
                <a16:creationId xmlns:a16="http://schemas.microsoft.com/office/drawing/2014/main" id="{85CDB3DF-69CC-41FB-B5B2-A3B889740278}"/>
              </a:ext>
            </a:extLst>
          </p:cNvPr>
          <p:cNvSpPr>
            <a:spLocks noGrp="1"/>
          </p:cNvSpPr>
          <p:nvPr>
            <p:ph type="body" sz="quarter" idx="14" hasCustomPrompt="1"/>
          </p:nvPr>
        </p:nvSpPr>
        <p:spPr>
          <a:xfrm>
            <a:off x="491355"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34" name="Text Placeholder 33">
            <a:extLst>
              <a:ext uri="{FF2B5EF4-FFF2-40B4-BE49-F238E27FC236}">
                <a16:creationId xmlns:a16="http://schemas.microsoft.com/office/drawing/2014/main" id="{2FAF0F3C-D492-4894-A9BB-0547AD44329D}"/>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35" name="Text Placeholder 30">
            <a:extLst>
              <a:ext uri="{FF2B5EF4-FFF2-40B4-BE49-F238E27FC236}">
                <a16:creationId xmlns:a16="http://schemas.microsoft.com/office/drawing/2014/main" id="{6DE424D7-85FF-40CE-BF81-C9619551D711}"/>
              </a:ext>
            </a:extLst>
          </p:cNvPr>
          <p:cNvSpPr>
            <a:spLocks noGrp="1"/>
          </p:cNvSpPr>
          <p:nvPr>
            <p:ph type="body" sz="quarter" idx="16" hasCustomPrompt="1"/>
          </p:nvPr>
        </p:nvSpPr>
        <p:spPr>
          <a:xfrm>
            <a:off x="1150426"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37" name="Text Placeholder 30">
            <a:extLst>
              <a:ext uri="{FF2B5EF4-FFF2-40B4-BE49-F238E27FC236}">
                <a16:creationId xmlns:a16="http://schemas.microsoft.com/office/drawing/2014/main" id="{176F67A2-C79A-4BF7-8343-C5DECAD1E30B}"/>
              </a:ext>
            </a:extLst>
          </p:cNvPr>
          <p:cNvSpPr>
            <a:spLocks noGrp="1"/>
          </p:cNvSpPr>
          <p:nvPr>
            <p:ph type="body" sz="quarter" idx="17" hasCustomPrompt="1"/>
          </p:nvPr>
        </p:nvSpPr>
        <p:spPr>
          <a:xfrm>
            <a:off x="491355"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38" name="Text Placeholder 33">
            <a:extLst>
              <a:ext uri="{FF2B5EF4-FFF2-40B4-BE49-F238E27FC236}">
                <a16:creationId xmlns:a16="http://schemas.microsoft.com/office/drawing/2014/main" id="{8677DA33-22D2-4564-9C9C-82114D5DD495}"/>
              </a:ext>
            </a:extLst>
          </p:cNvPr>
          <p:cNvSpPr>
            <a:spLocks noGrp="1"/>
          </p:cNvSpPr>
          <p:nvPr>
            <p:ph type="body" sz="quarter" idx="18" hasCustomPrompt="1"/>
          </p:nvPr>
        </p:nvSpPr>
        <p:spPr bwMode="gray">
          <a:xfrm>
            <a:off x="419100"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39" name="Text Placeholder 30">
            <a:extLst>
              <a:ext uri="{FF2B5EF4-FFF2-40B4-BE49-F238E27FC236}">
                <a16:creationId xmlns:a16="http://schemas.microsoft.com/office/drawing/2014/main" id="{D18595C8-58CD-4936-8FF3-30EE1B342EBB}"/>
              </a:ext>
            </a:extLst>
          </p:cNvPr>
          <p:cNvSpPr>
            <a:spLocks noGrp="1"/>
          </p:cNvSpPr>
          <p:nvPr>
            <p:ph type="body" sz="quarter" idx="19" hasCustomPrompt="1"/>
          </p:nvPr>
        </p:nvSpPr>
        <p:spPr>
          <a:xfrm>
            <a:off x="1150426"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1" name="Text Placeholder 30">
            <a:extLst>
              <a:ext uri="{FF2B5EF4-FFF2-40B4-BE49-F238E27FC236}">
                <a16:creationId xmlns:a16="http://schemas.microsoft.com/office/drawing/2014/main" id="{FFCADC86-DA1B-4B72-8237-2321E6357AB1}"/>
              </a:ext>
            </a:extLst>
          </p:cNvPr>
          <p:cNvSpPr>
            <a:spLocks noGrp="1"/>
          </p:cNvSpPr>
          <p:nvPr>
            <p:ph type="body" sz="quarter" idx="20" hasCustomPrompt="1"/>
          </p:nvPr>
        </p:nvSpPr>
        <p:spPr>
          <a:xfrm>
            <a:off x="491355"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42" name="Text Placeholder 33">
            <a:extLst>
              <a:ext uri="{FF2B5EF4-FFF2-40B4-BE49-F238E27FC236}">
                <a16:creationId xmlns:a16="http://schemas.microsoft.com/office/drawing/2014/main" id="{3FB4A009-408D-4A13-A401-9D8AC5F70BC3}"/>
              </a:ext>
            </a:extLst>
          </p:cNvPr>
          <p:cNvSpPr>
            <a:spLocks noGrp="1"/>
          </p:cNvSpPr>
          <p:nvPr>
            <p:ph type="body" sz="quarter" idx="21" hasCustomPrompt="1"/>
          </p:nvPr>
        </p:nvSpPr>
        <p:spPr bwMode="gray">
          <a:xfrm>
            <a:off x="419100"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43" name="Text Placeholder 30">
            <a:extLst>
              <a:ext uri="{FF2B5EF4-FFF2-40B4-BE49-F238E27FC236}">
                <a16:creationId xmlns:a16="http://schemas.microsoft.com/office/drawing/2014/main" id="{1D74979F-D07F-44BD-BAE7-980092369E97}"/>
              </a:ext>
            </a:extLst>
          </p:cNvPr>
          <p:cNvSpPr>
            <a:spLocks noGrp="1"/>
          </p:cNvSpPr>
          <p:nvPr>
            <p:ph type="body" sz="quarter" idx="22" hasCustomPrompt="1"/>
          </p:nvPr>
        </p:nvSpPr>
        <p:spPr>
          <a:xfrm>
            <a:off x="1150426"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5" name="Text Placeholder 30">
            <a:extLst>
              <a:ext uri="{FF2B5EF4-FFF2-40B4-BE49-F238E27FC236}">
                <a16:creationId xmlns:a16="http://schemas.microsoft.com/office/drawing/2014/main" id="{A7DDA739-022D-412C-8739-8113AD9DBD13}"/>
              </a:ext>
            </a:extLst>
          </p:cNvPr>
          <p:cNvSpPr>
            <a:spLocks noGrp="1"/>
          </p:cNvSpPr>
          <p:nvPr>
            <p:ph type="body" sz="quarter" idx="23" hasCustomPrompt="1"/>
          </p:nvPr>
        </p:nvSpPr>
        <p:spPr>
          <a:xfrm>
            <a:off x="491355"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46" name="Text Placeholder 33">
            <a:extLst>
              <a:ext uri="{FF2B5EF4-FFF2-40B4-BE49-F238E27FC236}">
                <a16:creationId xmlns:a16="http://schemas.microsoft.com/office/drawing/2014/main" id="{2670D385-EACA-4AB4-8167-C6F817D607E2}"/>
              </a:ext>
            </a:extLst>
          </p:cNvPr>
          <p:cNvSpPr>
            <a:spLocks noGrp="1"/>
          </p:cNvSpPr>
          <p:nvPr>
            <p:ph type="body" sz="quarter" idx="24" hasCustomPrompt="1"/>
          </p:nvPr>
        </p:nvSpPr>
        <p:spPr bwMode="gray">
          <a:xfrm>
            <a:off x="419100"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47" name="Text Placeholder 30">
            <a:extLst>
              <a:ext uri="{FF2B5EF4-FFF2-40B4-BE49-F238E27FC236}">
                <a16:creationId xmlns:a16="http://schemas.microsoft.com/office/drawing/2014/main" id="{70FEB8F2-49F4-4DE2-9718-6B7F66A843F7}"/>
              </a:ext>
            </a:extLst>
          </p:cNvPr>
          <p:cNvSpPr>
            <a:spLocks noGrp="1"/>
          </p:cNvSpPr>
          <p:nvPr>
            <p:ph type="body" sz="quarter" idx="25" hasCustomPrompt="1"/>
          </p:nvPr>
        </p:nvSpPr>
        <p:spPr>
          <a:xfrm>
            <a:off x="1150426"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49" name="Text Placeholder 30">
            <a:extLst>
              <a:ext uri="{FF2B5EF4-FFF2-40B4-BE49-F238E27FC236}">
                <a16:creationId xmlns:a16="http://schemas.microsoft.com/office/drawing/2014/main" id="{367F725A-B26F-460F-944D-6014D2DE94D5}"/>
              </a:ext>
            </a:extLst>
          </p:cNvPr>
          <p:cNvSpPr>
            <a:spLocks noGrp="1"/>
          </p:cNvSpPr>
          <p:nvPr>
            <p:ph type="body" sz="quarter" idx="26" hasCustomPrompt="1"/>
          </p:nvPr>
        </p:nvSpPr>
        <p:spPr>
          <a:xfrm>
            <a:off x="5856731" y="1434420"/>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0" name="Text Placeholder 33">
            <a:extLst>
              <a:ext uri="{FF2B5EF4-FFF2-40B4-BE49-F238E27FC236}">
                <a16:creationId xmlns:a16="http://schemas.microsoft.com/office/drawing/2014/main" id="{D52B017A-0EE3-421A-8BBE-5BE09F99EC37}"/>
              </a:ext>
            </a:extLst>
          </p:cNvPr>
          <p:cNvSpPr>
            <a:spLocks noGrp="1"/>
          </p:cNvSpPr>
          <p:nvPr>
            <p:ph type="body" sz="quarter" idx="27" hasCustomPrompt="1"/>
          </p:nvPr>
        </p:nvSpPr>
        <p:spPr bwMode="gray">
          <a:xfrm>
            <a:off x="5784476"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1" name="Text Placeholder 30">
            <a:extLst>
              <a:ext uri="{FF2B5EF4-FFF2-40B4-BE49-F238E27FC236}">
                <a16:creationId xmlns:a16="http://schemas.microsoft.com/office/drawing/2014/main" id="{ED934037-A1ED-4A45-AB05-F5B7C208E566}"/>
              </a:ext>
            </a:extLst>
          </p:cNvPr>
          <p:cNvSpPr>
            <a:spLocks noGrp="1"/>
          </p:cNvSpPr>
          <p:nvPr>
            <p:ph type="body" sz="quarter" idx="28" hasCustomPrompt="1"/>
          </p:nvPr>
        </p:nvSpPr>
        <p:spPr>
          <a:xfrm>
            <a:off x="6515802" y="1434420"/>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53" name="Text Placeholder 30">
            <a:extLst>
              <a:ext uri="{FF2B5EF4-FFF2-40B4-BE49-F238E27FC236}">
                <a16:creationId xmlns:a16="http://schemas.microsoft.com/office/drawing/2014/main" id="{B4D4D84F-D1F5-491D-B561-A540A547E6B7}"/>
              </a:ext>
            </a:extLst>
          </p:cNvPr>
          <p:cNvSpPr>
            <a:spLocks noGrp="1"/>
          </p:cNvSpPr>
          <p:nvPr>
            <p:ph type="body" sz="quarter" idx="29" hasCustomPrompt="1"/>
          </p:nvPr>
        </p:nvSpPr>
        <p:spPr>
          <a:xfrm>
            <a:off x="5856731" y="2588692"/>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4" name="Text Placeholder 33">
            <a:extLst>
              <a:ext uri="{FF2B5EF4-FFF2-40B4-BE49-F238E27FC236}">
                <a16:creationId xmlns:a16="http://schemas.microsoft.com/office/drawing/2014/main" id="{91990923-9DA1-4782-9AD8-79E4349A4903}"/>
              </a:ext>
            </a:extLst>
          </p:cNvPr>
          <p:cNvSpPr>
            <a:spLocks noGrp="1"/>
          </p:cNvSpPr>
          <p:nvPr>
            <p:ph type="body" sz="quarter" idx="30" hasCustomPrompt="1"/>
          </p:nvPr>
        </p:nvSpPr>
        <p:spPr bwMode="gray">
          <a:xfrm>
            <a:off x="5784476" y="3503090"/>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5" name="Text Placeholder 30">
            <a:extLst>
              <a:ext uri="{FF2B5EF4-FFF2-40B4-BE49-F238E27FC236}">
                <a16:creationId xmlns:a16="http://schemas.microsoft.com/office/drawing/2014/main" id="{82EF29EB-66DD-44DF-9015-402C30B94BEC}"/>
              </a:ext>
            </a:extLst>
          </p:cNvPr>
          <p:cNvSpPr>
            <a:spLocks noGrp="1"/>
          </p:cNvSpPr>
          <p:nvPr>
            <p:ph type="body" sz="quarter" idx="31" hasCustomPrompt="1"/>
          </p:nvPr>
        </p:nvSpPr>
        <p:spPr>
          <a:xfrm>
            <a:off x="6515802" y="2588692"/>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57" name="Text Placeholder 30">
            <a:extLst>
              <a:ext uri="{FF2B5EF4-FFF2-40B4-BE49-F238E27FC236}">
                <a16:creationId xmlns:a16="http://schemas.microsoft.com/office/drawing/2014/main" id="{171EED17-9D00-47A4-8C89-5E6E5A3E8B80}"/>
              </a:ext>
            </a:extLst>
          </p:cNvPr>
          <p:cNvSpPr>
            <a:spLocks noGrp="1"/>
          </p:cNvSpPr>
          <p:nvPr>
            <p:ph type="body" sz="quarter" idx="32" hasCustomPrompt="1"/>
          </p:nvPr>
        </p:nvSpPr>
        <p:spPr>
          <a:xfrm>
            <a:off x="5856731" y="374296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58" name="Text Placeholder 33">
            <a:extLst>
              <a:ext uri="{FF2B5EF4-FFF2-40B4-BE49-F238E27FC236}">
                <a16:creationId xmlns:a16="http://schemas.microsoft.com/office/drawing/2014/main" id="{B6B32A04-FDF6-460C-ABF9-3544E1B80E8F}"/>
              </a:ext>
            </a:extLst>
          </p:cNvPr>
          <p:cNvSpPr>
            <a:spLocks noGrp="1"/>
          </p:cNvSpPr>
          <p:nvPr>
            <p:ph type="body" sz="quarter" idx="33" hasCustomPrompt="1"/>
          </p:nvPr>
        </p:nvSpPr>
        <p:spPr bwMode="gray">
          <a:xfrm>
            <a:off x="5784476" y="465736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59" name="Text Placeholder 30">
            <a:extLst>
              <a:ext uri="{FF2B5EF4-FFF2-40B4-BE49-F238E27FC236}">
                <a16:creationId xmlns:a16="http://schemas.microsoft.com/office/drawing/2014/main" id="{EB401E16-9928-4491-8C73-48718D1994CB}"/>
              </a:ext>
            </a:extLst>
          </p:cNvPr>
          <p:cNvSpPr>
            <a:spLocks noGrp="1"/>
          </p:cNvSpPr>
          <p:nvPr>
            <p:ph type="body" sz="quarter" idx="34" hasCustomPrompt="1"/>
          </p:nvPr>
        </p:nvSpPr>
        <p:spPr>
          <a:xfrm>
            <a:off x="6515802" y="374296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61" name="Text Placeholder 30">
            <a:extLst>
              <a:ext uri="{FF2B5EF4-FFF2-40B4-BE49-F238E27FC236}">
                <a16:creationId xmlns:a16="http://schemas.microsoft.com/office/drawing/2014/main" id="{97060749-2D97-4CC5-902F-DA364A4475A3}"/>
              </a:ext>
            </a:extLst>
          </p:cNvPr>
          <p:cNvSpPr>
            <a:spLocks noGrp="1"/>
          </p:cNvSpPr>
          <p:nvPr>
            <p:ph type="body" sz="quarter" idx="35" hasCustomPrompt="1"/>
          </p:nvPr>
        </p:nvSpPr>
        <p:spPr>
          <a:xfrm>
            <a:off x="5856731" y="4897233"/>
            <a:ext cx="659071" cy="914398"/>
          </a:xfrm>
        </p:spPr>
        <p:txBody>
          <a:bodyPr lIns="91440" tIns="45720">
            <a:noAutofit/>
          </a:bodyPr>
          <a:lstStyle>
            <a:lvl1pPr marL="0" indent="0" algn="ctr"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&lt;#&gt;</a:t>
            </a:r>
          </a:p>
        </p:txBody>
      </p:sp>
      <p:sp>
        <p:nvSpPr>
          <p:cNvPr id="62" name="Text Placeholder 33">
            <a:extLst>
              <a:ext uri="{FF2B5EF4-FFF2-40B4-BE49-F238E27FC236}">
                <a16:creationId xmlns:a16="http://schemas.microsoft.com/office/drawing/2014/main" id="{FEC6B385-DDC5-4FDD-85BE-A56D127510F3}"/>
              </a:ext>
            </a:extLst>
          </p:cNvPr>
          <p:cNvSpPr>
            <a:spLocks noGrp="1"/>
          </p:cNvSpPr>
          <p:nvPr>
            <p:ph type="body" sz="quarter" idx="36" hasCustomPrompt="1"/>
          </p:nvPr>
        </p:nvSpPr>
        <p:spPr bwMode="gray">
          <a:xfrm>
            <a:off x="5784476" y="5811631"/>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
        <p:nvSpPr>
          <p:cNvPr id="63" name="Text Placeholder 30">
            <a:extLst>
              <a:ext uri="{FF2B5EF4-FFF2-40B4-BE49-F238E27FC236}">
                <a16:creationId xmlns:a16="http://schemas.microsoft.com/office/drawing/2014/main" id="{E2BB0AF8-5FAD-45B1-AF77-41CFF63D4D0C}"/>
              </a:ext>
            </a:extLst>
          </p:cNvPr>
          <p:cNvSpPr>
            <a:spLocks noGrp="1"/>
          </p:cNvSpPr>
          <p:nvPr>
            <p:ph type="body" sz="quarter" idx="37" hasCustomPrompt="1"/>
          </p:nvPr>
        </p:nvSpPr>
        <p:spPr>
          <a:xfrm>
            <a:off x="6515802" y="4897233"/>
            <a:ext cx="4096512" cy="914398"/>
          </a:xfrm>
        </p:spPr>
        <p:txBody>
          <a:bodyPr lIns="91440">
            <a:noAutofit/>
          </a:bodyPr>
          <a:lstStyle>
            <a:lvl1pPr marL="0" indent="0" defTabSz="571500">
              <a:buNone/>
              <a:defRPr sz="1800">
                <a:solidFill>
                  <a:schemeClr val="accent2"/>
                </a:solidFill>
              </a:defRPr>
            </a:lvl1pPr>
            <a:lvl2pPr marL="282575" indent="0">
              <a:buNone/>
              <a:defRPr/>
            </a:lvl2pPr>
            <a:lvl3pPr marL="692150" indent="0">
              <a:buNone/>
              <a:defRPr/>
            </a:lvl3pPr>
            <a:lvl4pPr marL="1028700" indent="0">
              <a:buNone/>
              <a:defRPr/>
            </a:lvl4pPr>
            <a:lvl5pPr marL="1317625" indent="0">
              <a:buNone/>
              <a:defRPr/>
            </a:lvl5pPr>
          </a:lstStyle>
          <a:p>
            <a:pPr lvl="0"/>
            <a:r>
              <a:rPr lang="en-US"/>
              <a:t>Item name</a:t>
            </a:r>
          </a:p>
        </p:txBody>
      </p:sp>
      <p:sp>
        <p:nvSpPr>
          <p:cNvPr id="3" name="Date Placeholder 2">
            <a:extLst>
              <a:ext uri="{FF2B5EF4-FFF2-40B4-BE49-F238E27FC236}">
                <a16:creationId xmlns:a16="http://schemas.microsoft.com/office/drawing/2014/main" id="{81F2B1E9-5CE9-71C5-BF53-A056B0C7FEE5}"/>
              </a:ext>
            </a:extLst>
          </p:cNvPr>
          <p:cNvSpPr>
            <a:spLocks noGrp="1"/>
          </p:cNvSpPr>
          <p:nvPr>
            <p:ph type="dt" sz="half" idx="38"/>
          </p:nvPr>
        </p:nvSpPr>
        <p:spPr/>
        <p:txBody>
          <a:bodyPr/>
          <a:lstStyle/>
          <a:p>
            <a:fld id="{A90055D0-49EB-49BF-B17B-BEFAE71B220A}" type="datetime2">
              <a:rPr lang="en-US" smtClean="0"/>
              <a:t>Tuesday, August 20, 2024</a:t>
            </a:fld>
            <a:endParaRPr lang="en-US"/>
          </a:p>
        </p:txBody>
      </p:sp>
      <p:sp>
        <p:nvSpPr>
          <p:cNvPr id="4" name="Footer Placeholder 3">
            <a:extLst>
              <a:ext uri="{FF2B5EF4-FFF2-40B4-BE49-F238E27FC236}">
                <a16:creationId xmlns:a16="http://schemas.microsoft.com/office/drawing/2014/main" id="{8A056B63-89F2-877A-319D-265C8A32C0E5}"/>
              </a:ext>
            </a:extLst>
          </p:cNvPr>
          <p:cNvSpPr>
            <a:spLocks noGrp="1"/>
          </p:cNvSpPr>
          <p:nvPr>
            <p:ph type="ftr" sz="quarter" idx="39"/>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73B1745D-9A60-CF64-D119-58B359DF758C}"/>
              </a:ext>
            </a:extLst>
          </p:cNvPr>
          <p:cNvSpPr>
            <a:spLocks noGrp="1"/>
          </p:cNvSpPr>
          <p:nvPr>
            <p:ph type="sldNum" sz="quarter" idx="40"/>
          </p:nvPr>
        </p:nvSpPr>
        <p:spPr/>
        <p:txBody>
          <a:bodyPr/>
          <a:lstStyle/>
          <a:p>
            <a:fld id="{436DF479-7476-4076-86FD-1C41B7E33810}" type="slidenum">
              <a:rPr lang="en-US" smtClean="0"/>
              <a:pPr/>
              <a:t>‹#›</a:t>
            </a:fld>
            <a:r>
              <a:rPr lang="en-US"/>
              <a:t>     │</a:t>
            </a:r>
          </a:p>
        </p:txBody>
      </p:sp>
      <p:sp>
        <p:nvSpPr>
          <p:cNvPr id="31" name="Text Placeholder 33">
            <a:extLst>
              <a:ext uri="{FF2B5EF4-FFF2-40B4-BE49-F238E27FC236}">
                <a16:creationId xmlns:a16="http://schemas.microsoft.com/office/drawing/2014/main" id="{1B8EB1E3-69BF-0785-A3DF-2D4A3B3ADA5C}"/>
              </a:ext>
            </a:extLst>
          </p:cNvPr>
          <p:cNvSpPr>
            <a:spLocks noGrp="1"/>
          </p:cNvSpPr>
          <p:nvPr>
            <p:ph type="body" sz="quarter" idx="15" hasCustomPrompt="1"/>
          </p:nvPr>
        </p:nvSpPr>
        <p:spPr bwMode="gray">
          <a:xfrm>
            <a:off x="419100" y="2348818"/>
            <a:ext cx="4919472" cy="0"/>
          </a:xfrm>
          <a:ln w="6350">
            <a:solidFill>
              <a:schemeClr val="tx1">
                <a:lumMod val="40000"/>
                <a:lumOff val="60000"/>
              </a:schemeClr>
            </a:solidFill>
          </a:ln>
        </p:spPr>
        <p:txBody>
          <a:bodyPr tIns="91440">
            <a:noAutofit/>
          </a:bodyPr>
          <a:lstStyle>
            <a:lvl1pPr marL="0" indent="0">
              <a:buNone/>
              <a:defRPr sz="800">
                <a:solidFill>
                  <a:schemeClr val="bg1"/>
                </a:solidFill>
              </a:defRPr>
            </a:lvl1pPr>
          </a:lstStyle>
          <a:p>
            <a:pPr lvl="0"/>
            <a:r>
              <a:rPr lang="en-US"/>
              <a:t>This is a li5.38"ne. Do not type text here.</a:t>
            </a:r>
          </a:p>
        </p:txBody>
      </p:sp>
    </p:spTree>
    <p:extLst>
      <p:ext uri="{BB962C8B-B14F-4D97-AF65-F5344CB8AC3E}">
        <p14:creationId xmlns:p14="http://schemas.microsoft.com/office/powerpoint/2010/main" val="394051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17435ABD-706C-450F-8A2E-7C2DD346138A}"/>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Logo">
            <a:extLst>
              <a:ext uri="{FF2B5EF4-FFF2-40B4-BE49-F238E27FC236}">
                <a16:creationId xmlns:a16="http://schemas.microsoft.com/office/drawing/2014/main" id="{71B0669F-9D5A-4F1A-A851-4E72E329E032}"/>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0" y="5086007"/>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419100" y="5218008"/>
            <a:ext cx="5381753" cy="369321"/>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419100" y="3827328"/>
            <a:ext cx="5381753" cy="1200339"/>
          </a:xfrm>
        </p:spPr>
        <p:txBody>
          <a:bodyPr anchor="b">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2856627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EB43123-1F84-475B-9A0A-098ED30A1DBC}"/>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ogo">
            <a:extLst>
              <a:ext uri="{FF2B5EF4-FFF2-40B4-BE49-F238E27FC236}">
                <a16:creationId xmlns:a16="http://schemas.microsoft.com/office/drawing/2014/main" id="{328A8E04-EC74-4CB9-A654-F3BBA349CE97}"/>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10043160" y="43725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6391147" y="4504501"/>
            <a:ext cx="5381753" cy="369321"/>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6391147" y="3113821"/>
            <a:ext cx="5381753" cy="1200339"/>
          </a:xfrm>
        </p:spPr>
        <p:txBody>
          <a:bodyPr anchor="b">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8157415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1" y="381000"/>
            <a:ext cx="11353800" cy="495300"/>
          </a:xfrm>
        </p:spPr>
        <p:txBody>
          <a:bodyPr/>
          <a:lstStyle/>
          <a:p>
            <a:r>
              <a:rPr lang="en-US"/>
              <a:t>Click to edit Master title style</a:t>
            </a:r>
          </a:p>
        </p:txBody>
      </p:sp>
      <p:sp>
        <p:nvSpPr>
          <p:cNvPr id="3" name="Content Placeholder 2"/>
          <p:cNvSpPr>
            <a:spLocks noGrp="1"/>
          </p:cNvSpPr>
          <p:nvPr>
            <p:ph idx="1"/>
          </p:nvPr>
        </p:nvSpPr>
        <p:spPr>
          <a:xfrm>
            <a:off x="419100" y="1596820"/>
            <a:ext cx="11353800" cy="4485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A152FB-D6AC-4861-B50B-FD4B1927AE7E}"/>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E738DDC2-FB35-0895-2076-991826413873}"/>
              </a:ext>
            </a:extLst>
          </p:cNvPr>
          <p:cNvSpPr>
            <a:spLocks noGrp="1"/>
          </p:cNvSpPr>
          <p:nvPr>
            <p:ph type="dt" sz="half" idx="14"/>
          </p:nvPr>
        </p:nvSpPr>
        <p:spPr/>
        <p:txBody>
          <a:bodyPr/>
          <a:lstStyle/>
          <a:p>
            <a:fld id="{8B70B3DD-01EF-4A92-9C69-6FC33B3F3628}" type="datetime2">
              <a:rPr lang="en-US" smtClean="0"/>
              <a:t>Tuesday, August 20, 2024</a:t>
            </a:fld>
            <a:endParaRPr lang="en-US"/>
          </a:p>
        </p:txBody>
      </p:sp>
      <p:sp>
        <p:nvSpPr>
          <p:cNvPr id="5" name="Footer Placeholder 4">
            <a:extLst>
              <a:ext uri="{FF2B5EF4-FFF2-40B4-BE49-F238E27FC236}">
                <a16:creationId xmlns:a16="http://schemas.microsoft.com/office/drawing/2014/main" id="{D806F0A4-C6F2-D2B5-D24B-A692A5E55239}"/>
              </a:ext>
            </a:extLst>
          </p:cNvPr>
          <p:cNvSpPr>
            <a:spLocks noGrp="1"/>
          </p:cNvSpPr>
          <p:nvPr>
            <p:ph type="ftr" sz="quarter" idx="15"/>
          </p:nvPr>
        </p:nvSpPr>
        <p:spPr/>
        <p:txBody>
          <a:bodyPr/>
          <a:lstStyle/>
          <a:p>
            <a:r>
              <a:rPr lang="en-US"/>
              <a:t>UCSD MCC CTO Faculty Training</a:t>
            </a:r>
          </a:p>
        </p:txBody>
      </p:sp>
      <p:sp>
        <p:nvSpPr>
          <p:cNvPr id="6" name="Slide Number Placeholder 5">
            <a:extLst>
              <a:ext uri="{FF2B5EF4-FFF2-40B4-BE49-F238E27FC236}">
                <a16:creationId xmlns:a16="http://schemas.microsoft.com/office/drawing/2014/main" id="{9F1CEF38-5745-4BDD-3C59-B3FDB684595C}"/>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892539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9100" y="1295400"/>
            <a:ext cx="11353800" cy="478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B12AC-4688-AD75-E85A-B33D832CC95F}"/>
              </a:ext>
            </a:extLst>
          </p:cNvPr>
          <p:cNvSpPr>
            <a:spLocks noGrp="1"/>
          </p:cNvSpPr>
          <p:nvPr>
            <p:ph type="dt" sz="half" idx="10"/>
          </p:nvPr>
        </p:nvSpPr>
        <p:spPr/>
        <p:txBody>
          <a:bodyPr/>
          <a:lstStyle/>
          <a:p>
            <a:fld id="{F577C02E-3EDF-499F-87BB-8EFA49DBF939}" type="datetime2">
              <a:rPr lang="en-US" smtClean="0"/>
              <a:t>Tuesday, August 20, 2024</a:t>
            </a:fld>
            <a:endParaRPr lang="en-US"/>
          </a:p>
        </p:txBody>
      </p:sp>
      <p:sp>
        <p:nvSpPr>
          <p:cNvPr id="5" name="Footer Placeholder 4">
            <a:extLst>
              <a:ext uri="{FF2B5EF4-FFF2-40B4-BE49-F238E27FC236}">
                <a16:creationId xmlns:a16="http://schemas.microsoft.com/office/drawing/2014/main" id="{E6DEFD4D-FE26-4B9C-2D24-09073468970B}"/>
              </a:ext>
            </a:extLst>
          </p:cNvPr>
          <p:cNvSpPr>
            <a:spLocks noGrp="1"/>
          </p:cNvSpPr>
          <p:nvPr>
            <p:ph type="ftr" sz="quarter" idx="11"/>
          </p:nvPr>
        </p:nvSpPr>
        <p:spPr/>
        <p:txBody>
          <a:bodyPr/>
          <a:lstStyle/>
          <a:p>
            <a:r>
              <a:rPr lang="en-US"/>
              <a:t>UCSD MCC CTO Faculty Training</a:t>
            </a:r>
          </a:p>
        </p:txBody>
      </p:sp>
      <p:sp>
        <p:nvSpPr>
          <p:cNvPr id="6" name="Slide Number Placeholder 5">
            <a:extLst>
              <a:ext uri="{FF2B5EF4-FFF2-40B4-BE49-F238E27FC236}">
                <a16:creationId xmlns:a16="http://schemas.microsoft.com/office/drawing/2014/main" id="{16DACD66-89F5-A451-EB11-9ED30AAFE869}"/>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753469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4325" y="1596820"/>
            <a:ext cx="5508575" cy="4461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a:extLst>
              <a:ext uri="{FF2B5EF4-FFF2-40B4-BE49-F238E27FC236}">
                <a16:creationId xmlns:a16="http://schemas.microsoft.com/office/drawing/2014/main" id="{A3CA6BE0-B63C-499B-8008-7CF7D9A9EE4A}"/>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9" name="Date Placeholder 8">
            <a:extLst>
              <a:ext uri="{FF2B5EF4-FFF2-40B4-BE49-F238E27FC236}">
                <a16:creationId xmlns:a16="http://schemas.microsoft.com/office/drawing/2014/main" id="{94E3ECA5-69CC-D3B9-8361-6C816492D2A8}"/>
              </a:ext>
            </a:extLst>
          </p:cNvPr>
          <p:cNvSpPr>
            <a:spLocks noGrp="1"/>
          </p:cNvSpPr>
          <p:nvPr>
            <p:ph type="dt" sz="half" idx="14"/>
          </p:nvPr>
        </p:nvSpPr>
        <p:spPr/>
        <p:txBody>
          <a:bodyPr/>
          <a:lstStyle/>
          <a:p>
            <a:fld id="{11E73B2B-5D2E-4AA7-A37C-FAE503C0635C}" type="datetime2">
              <a:rPr lang="en-US" smtClean="0"/>
              <a:t>Tuesday, August 20, 2024</a:t>
            </a:fld>
            <a:endParaRPr lang="en-US"/>
          </a:p>
        </p:txBody>
      </p:sp>
      <p:sp>
        <p:nvSpPr>
          <p:cNvPr id="10" name="Footer Placeholder 9">
            <a:extLst>
              <a:ext uri="{FF2B5EF4-FFF2-40B4-BE49-F238E27FC236}">
                <a16:creationId xmlns:a16="http://schemas.microsoft.com/office/drawing/2014/main" id="{4C0CE34C-FCFC-73BB-4795-B973817C6C41}"/>
              </a:ext>
            </a:extLst>
          </p:cNvPr>
          <p:cNvSpPr>
            <a:spLocks noGrp="1"/>
          </p:cNvSpPr>
          <p:nvPr>
            <p:ph type="ftr" sz="quarter" idx="15"/>
          </p:nvPr>
        </p:nvSpPr>
        <p:spPr/>
        <p:txBody>
          <a:bodyPr/>
          <a:lstStyle/>
          <a:p>
            <a:r>
              <a:rPr lang="en-US"/>
              <a:t>UCSD MCC CTO Faculty Training</a:t>
            </a:r>
          </a:p>
        </p:txBody>
      </p:sp>
      <p:sp>
        <p:nvSpPr>
          <p:cNvPr id="11" name="Slide Number Placeholder 10">
            <a:extLst>
              <a:ext uri="{FF2B5EF4-FFF2-40B4-BE49-F238E27FC236}">
                <a16:creationId xmlns:a16="http://schemas.microsoft.com/office/drawing/2014/main" id="{68190C22-06E5-E838-F79E-963553782FA3}"/>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618175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no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4325" y="1295400"/>
            <a:ext cx="55085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89C7164-A9C1-14F1-6B32-79E7842C2984}"/>
              </a:ext>
            </a:extLst>
          </p:cNvPr>
          <p:cNvSpPr>
            <a:spLocks noGrp="1"/>
          </p:cNvSpPr>
          <p:nvPr>
            <p:ph type="dt" sz="half" idx="10"/>
          </p:nvPr>
        </p:nvSpPr>
        <p:spPr/>
        <p:txBody>
          <a:bodyPr/>
          <a:lstStyle/>
          <a:p>
            <a:fld id="{A7CDBCFE-B8A4-42C1-94EE-1BED9319FBA5}" type="datetime2">
              <a:rPr lang="en-US" smtClean="0"/>
              <a:t>Tuesday, August 20, 2024</a:t>
            </a:fld>
            <a:endParaRPr lang="en-US"/>
          </a:p>
        </p:txBody>
      </p:sp>
      <p:sp>
        <p:nvSpPr>
          <p:cNvPr id="9" name="Footer Placeholder 8">
            <a:extLst>
              <a:ext uri="{FF2B5EF4-FFF2-40B4-BE49-F238E27FC236}">
                <a16:creationId xmlns:a16="http://schemas.microsoft.com/office/drawing/2014/main" id="{63B29C62-52AB-85BD-4138-F580672C4EC3}"/>
              </a:ext>
            </a:extLst>
          </p:cNvPr>
          <p:cNvSpPr>
            <a:spLocks noGrp="1"/>
          </p:cNvSpPr>
          <p:nvPr>
            <p:ph type="ftr" sz="quarter" idx="11"/>
          </p:nvPr>
        </p:nvSpPr>
        <p:spPr/>
        <p:txBody>
          <a:bodyPr/>
          <a:lstStyle/>
          <a:p>
            <a:r>
              <a:rPr lang="en-US"/>
              <a:t>UCSD MCC CTO Faculty Training</a:t>
            </a:r>
          </a:p>
        </p:txBody>
      </p:sp>
      <p:sp>
        <p:nvSpPr>
          <p:cNvPr id="10" name="Slide Number Placeholder 9">
            <a:extLst>
              <a:ext uri="{FF2B5EF4-FFF2-40B4-BE49-F238E27FC236}">
                <a16:creationId xmlns:a16="http://schemas.microsoft.com/office/drawing/2014/main" id="{E797D2E5-4647-A24D-57F1-4E33263FF5A1}"/>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41331894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59682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2204180"/>
            <a:ext cx="5508577"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194" y="159682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2204180"/>
            <a:ext cx="5535706" cy="3853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11" name="Text Placeholder 8">
            <a:extLst>
              <a:ext uri="{FF2B5EF4-FFF2-40B4-BE49-F238E27FC236}">
                <a16:creationId xmlns:a16="http://schemas.microsoft.com/office/drawing/2014/main" id="{35C0A3F4-AD99-4184-AF6B-975EE89A161F}"/>
              </a:ext>
            </a:extLst>
          </p:cNvPr>
          <p:cNvSpPr>
            <a:spLocks noGrp="1"/>
          </p:cNvSpPr>
          <p:nvPr>
            <p:ph type="body" sz="quarter" idx="13"/>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7" name="Date Placeholder 6">
            <a:extLst>
              <a:ext uri="{FF2B5EF4-FFF2-40B4-BE49-F238E27FC236}">
                <a16:creationId xmlns:a16="http://schemas.microsoft.com/office/drawing/2014/main" id="{2F20EE8C-2876-2354-05FB-580A4D75A64B}"/>
              </a:ext>
            </a:extLst>
          </p:cNvPr>
          <p:cNvSpPr>
            <a:spLocks noGrp="1"/>
          </p:cNvSpPr>
          <p:nvPr>
            <p:ph type="dt" sz="half" idx="14"/>
          </p:nvPr>
        </p:nvSpPr>
        <p:spPr/>
        <p:txBody>
          <a:bodyPr/>
          <a:lstStyle/>
          <a:p>
            <a:fld id="{CF8A1E30-EBE4-4732-B0DE-63D046704599}" type="datetime2">
              <a:rPr lang="en-US" smtClean="0"/>
              <a:t>Tuesday, August 20, 2024</a:t>
            </a:fld>
            <a:endParaRPr lang="en-US"/>
          </a:p>
        </p:txBody>
      </p:sp>
      <p:sp>
        <p:nvSpPr>
          <p:cNvPr id="12" name="Footer Placeholder 11">
            <a:extLst>
              <a:ext uri="{FF2B5EF4-FFF2-40B4-BE49-F238E27FC236}">
                <a16:creationId xmlns:a16="http://schemas.microsoft.com/office/drawing/2014/main" id="{C7ADEB55-32C7-9777-92C5-C025DA5BD39D}"/>
              </a:ext>
            </a:extLst>
          </p:cNvPr>
          <p:cNvSpPr>
            <a:spLocks noGrp="1"/>
          </p:cNvSpPr>
          <p:nvPr>
            <p:ph type="ftr" sz="quarter" idx="15"/>
          </p:nvPr>
        </p:nvSpPr>
        <p:spPr/>
        <p:txBody>
          <a:bodyPr/>
          <a:lstStyle/>
          <a:p>
            <a:r>
              <a:rPr lang="en-US"/>
              <a:t>UCSD MCC CTO Faculty Training</a:t>
            </a:r>
          </a:p>
        </p:txBody>
      </p:sp>
      <p:sp>
        <p:nvSpPr>
          <p:cNvPr id="13" name="Slide Number Placeholder 12">
            <a:extLst>
              <a:ext uri="{FF2B5EF4-FFF2-40B4-BE49-F238E27FC236}">
                <a16:creationId xmlns:a16="http://schemas.microsoft.com/office/drawing/2014/main" id="{B100F166-BE7E-F145-37EC-FBCAE0752168}"/>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08798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EB43123-1F84-475B-9A0A-098ED30A1DBC}"/>
              </a:ext>
            </a:extLst>
          </p:cNvPr>
          <p:cNvSpPr>
            <a:spLocks noGrp="1" noRot="1" noMove="1" noResize="1" noEditPoints="1" noAdjustHandles="1" noChangeArrowheads="1" noChangeShapeType="1"/>
          </p:cNvSpPr>
          <p:nvPr/>
        </p:nvSpPr>
        <p:spPr bwMode="ltGray">
          <a:xfrm>
            <a:off x="0" y="0"/>
            <a:ext cx="12192000" cy="6858000"/>
          </a:xfrm>
          <a:prstGeom prst="rect">
            <a:avLst/>
          </a:prstGeom>
          <a:gradFill flip="none" rotWithShape="1">
            <a:gsLst>
              <a:gs pos="21000">
                <a:schemeClr val="accent1">
                  <a:alpha val="70000"/>
                </a:schemeClr>
              </a:gs>
              <a:gs pos="0">
                <a:schemeClr val="accent1">
                  <a:alpha val="75000"/>
                </a:schemeClr>
              </a:gs>
              <a:gs pos="100000">
                <a:schemeClr val="accent1"/>
              </a:gs>
              <a:gs pos="61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Logo">
            <a:extLst>
              <a:ext uri="{FF2B5EF4-FFF2-40B4-BE49-F238E27FC236}">
                <a16:creationId xmlns:a16="http://schemas.microsoft.com/office/drawing/2014/main" id="{328A8E04-EC74-4CB9-A654-F3BBA349CE97}"/>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319004" y="6520911"/>
            <a:ext cx="1453896" cy="179465"/>
          </a:xfrm>
          <a:prstGeom prst="rect">
            <a:avLst/>
          </a:prstGeom>
        </p:spPr>
      </p:pic>
      <p:cxnSp>
        <p:nvCxnSpPr>
          <p:cNvPr id="8" name="Straight Connector">
            <a:extLst>
              <a:ext uri="{FF2B5EF4-FFF2-40B4-BE49-F238E27FC236}">
                <a16:creationId xmlns:a16="http://schemas.microsoft.com/office/drawing/2014/main" id="{F4653BFB-AF56-463E-BC3F-B512C4476D39}"/>
              </a:ext>
            </a:extLst>
          </p:cNvPr>
          <p:cNvCxnSpPr/>
          <p:nvPr/>
        </p:nvCxnSpPr>
        <p:spPr bwMode="auto">
          <a:xfrm>
            <a:off x="10043160" y="4372500"/>
            <a:ext cx="214884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Subtitle"/>
          <p:cNvSpPr>
            <a:spLocks noGrp="1"/>
          </p:cNvSpPr>
          <p:nvPr>
            <p:ph type="body" idx="1"/>
          </p:nvPr>
        </p:nvSpPr>
        <p:spPr bwMode="auto">
          <a:xfrm>
            <a:off x="6391147" y="4504501"/>
            <a:ext cx="5381753" cy="369321"/>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p:cNvSpPr>
            <a:spLocks noGrp="1"/>
          </p:cNvSpPr>
          <p:nvPr>
            <p:ph type="title"/>
          </p:nvPr>
        </p:nvSpPr>
        <p:spPr bwMode="auto">
          <a:xfrm>
            <a:off x="6391147" y="3113821"/>
            <a:ext cx="5381753" cy="1200339"/>
          </a:xfrm>
        </p:spPr>
        <p:txBody>
          <a:bodyPr anchor="b">
            <a:normAutofit/>
          </a:bodyPr>
          <a:lstStyle>
            <a:lvl1pPr algn="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7872206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mparison no Su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9100" y="1295400"/>
            <a:ext cx="5508577"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100" y="1902758"/>
            <a:ext cx="5508577"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194" y="1295400"/>
            <a:ext cx="5535706" cy="6073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194" y="1902758"/>
            <a:ext cx="5535706" cy="4155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0FC88F-EADC-4078-9CA5-FB66B13B8969}"/>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CC6DD2F-92FE-BB18-3D5C-06F61D5DE671}"/>
              </a:ext>
            </a:extLst>
          </p:cNvPr>
          <p:cNvSpPr>
            <a:spLocks noGrp="1"/>
          </p:cNvSpPr>
          <p:nvPr>
            <p:ph type="dt" sz="half" idx="10"/>
          </p:nvPr>
        </p:nvSpPr>
        <p:spPr/>
        <p:txBody>
          <a:bodyPr/>
          <a:lstStyle/>
          <a:p>
            <a:fld id="{31C5DBC5-96EB-4CC8-B123-912EE904AD92}" type="datetime2">
              <a:rPr lang="en-US" smtClean="0"/>
              <a:t>Tuesday, August 20, 2024</a:t>
            </a:fld>
            <a:endParaRPr lang="en-US"/>
          </a:p>
        </p:txBody>
      </p:sp>
      <p:sp>
        <p:nvSpPr>
          <p:cNvPr id="11" name="Footer Placeholder 10">
            <a:extLst>
              <a:ext uri="{FF2B5EF4-FFF2-40B4-BE49-F238E27FC236}">
                <a16:creationId xmlns:a16="http://schemas.microsoft.com/office/drawing/2014/main" id="{F23E33F1-B5B5-2D25-4D2B-090109DC87AD}"/>
              </a:ext>
            </a:extLst>
          </p:cNvPr>
          <p:cNvSpPr>
            <a:spLocks noGrp="1"/>
          </p:cNvSpPr>
          <p:nvPr>
            <p:ph type="ftr" sz="quarter" idx="11"/>
          </p:nvPr>
        </p:nvSpPr>
        <p:spPr/>
        <p:txBody>
          <a:bodyPr/>
          <a:lstStyle/>
          <a:p>
            <a:r>
              <a:rPr lang="en-US"/>
              <a:t>UCSD MCC CTO Faculty Training</a:t>
            </a:r>
          </a:p>
        </p:txBody>
      </p:sp>
      <p:sp>
        <p:nvSpPr>
          <p:cNvPr id="12" name="Slide Number Placeholder 11">
            <a:extLst>
              <a:ext uri="{FF2B5EF4-FFF2-40B4-BE49-F238E27FC236}">
                <a16:creationId xmlns:a16="http://schemas.microsoft.com/office/drawing/2014/main" id="{3EC4A2FD-C521-5EA1-785F-8BF3783409F3}"/>
              </a:ext>
            </a:extLst>
          </p:cNvPr>
          <p:cNvSpPr>
            <a:spLocks noGrp="1"/>
          </p:cNvSpPr>
          <p:nvPr>
            <p:ph type="sldNum" sz="quarter" idx="1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840514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8A1D4FA-9291-4979-AF04-FE853D5C5124}"/>
              </a:ext>
            </a:extLst>
          </p:cNvPr>
          <p:cNvSpPr/>
          <p:nvPr/>
        </p:nvSpPr>
        <p:spPr bwMode="white">
          <a:xfrm>
            <a:off x="0" y="1596820"/>
            <a:ext cx="5109882" cy="4475069"/>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898240"/>
            <a:ext cx="4352925" cy="3872229"/>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hasCustomPrompt="1"/>
          </p:nvPr>
        </p:nvSpPr>
        <p:spPr>
          <a:xfrm>
            <a:off x="5620870" y="1596820"/>
            <a:ext cx="6152030" cy="446108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a:t>Insert text or any kind of other element, such as a picture, table or chart.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3485F59D-40D8-4767-8940-F1DF0150EC23}"/>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AA546B65-E765-CA9F-B16A-5BCAC081F300}"/>
              </a:ext>
            </a:extLst>
          </p:cNvPr>
          <p:cNvSpPr>
            <a:spLocks noGrp="1"/>
          </p:cNvSpPr>
          <p:nvPr>
            <p:ph type="dt" sz="half" idx="15"/>
          </p:nvPr>
        </p:nvSpPr>
        <p:spPr/>
        <p:txBody>
          <a:bodyPr/>
          <a:lstStyle/>
          <a:p>
            <a:fld id="{3C601DF8-CF80-4EC4-BF95-B3A98FF29BE7}" type="datetime2">
              <a:rPr lang="en-US" smtClean="0"/>
              <a:t>Tuesday, August 20, 2024</a:t>
            </a:fld>
            <a:endParaRPr lang="en-US"/>
          </a:p>
        </p:txBody>
      </p:sp>
      <p:sp>
        <p:nvSpPr>
          <p:cNvPr id="9" name="Footer Placeholder 8">
            <a:extLst>
              <a:ext uri="{FF2B5EF4-FFF2-40B4-BE49-F238E27FC236}">
                <a16:creationId xmlns:a16="http://schemas.microsoft.com/office/drawing/2014/main" id="{632E073F-952A-F8C9-125C-7836555594C9}"/>
              </a:ext>
            </a:extLst>
          </p:cNvPr>
          <p:cNvSpPr>
            <a:spLocks noGrp="1"/>
          </p:cNvSpPr>
          <p:nvPr>
            <p:ph type="ftr" sz="quarter" idx="16"/>
          </p:nvPr>
        </p:nvSpPr>
        <p:spPr/>
        <p:txBody>
          <a:bodyPr/>
          <a:lstStyle/>
          <a:p>
            <a:r>
              <a:rPr lang="en-US"/>
              <a:t>UCSD MCC CTO Faculty Training</a:t>
            </a:r>
          </a:p>
        </p:txBody>
      </p:sp>
      <p:sp>
        <p:nvSpPr>
          <p:cNvPr id="10" name="Slide Number Placeholder 9">
            <a:extLst>
              <a:ext uri="{FF2B5EF4-FFF2-40B4-BE49-F238E27FC236}">
                <a16:creationId xmlns:a16="http://schemas.microsoft.com/office/drawing/2014/main" id="{88F5A7F4-851C-74BD-1D44-15D134CC5C62}"/>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4146045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ntent with Caption no Su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E6959-AAC3-47D0-82D6-BF247CF07102}"/>
              </a:ext>
            </a:extLst>
          </p:cNvPr>
          <p:cNvSpPr/>
          <p:nvPr/>
        </p:nvSpPr>
        <p:spPr bwMode="white">
          <a:xfrm>
            <a:off x="0" y="1295400"/>
            <a:ext cx="5109882" cy="47625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981CFB78-1456-4473-97D5-CAF4DF6C0B19}"/>
              </a:ext>
            </a:extLst>
          </p:cNvPr>
          <p:cNvSpPr>
            <a:spLocks noGrp="1"/>
          </p:cNvSpPr>
          <p:nvPr>
            <p:ph type="body" sz="quarter" idx="13"/>
          </p:nvPr>
        </p:nvSpPr>
        <p:spPr bwMode="auto">
          <a:xfrm>
            <a:off x="419100" y="1582831"/>
            <a:ext cx="4352925" cy="41876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hasCustomPrompt="1"/>
          </p:nvPr>
        </p:nvSpPr>
        <p:spPr>
          <a:xfrm>
            <a:off x="5620870" y="1295400"/>
            <a:ext cx="6152029" cy="4762500"/>
          </a:xfrm>
        </p:spPr>
        <p:txBody>
          <a:bodyPr>
            <a:normAutofit/>
          </a:bodyPr>
          <a:lstStyle>
            <a:lvl1pPr>
              <a:lnSpc>
                <a:spcPct val="100000"/>
              </a:lnSpc>
              <a:defRPr sz="1400"/>
            </a:lvl1pPr>
            <a:lvl2pPr>
              <a:lnSpc>
                <a:spcPct val="100000"/>
              </a:lnSpc>
              <a:defRPr sz="1200"/>
            </a:lvl2pPr>
            <a:lvl3pPr marL="860425" indent="-168275">
              <a:lnSpc>
                <a:spcPct val="100000"/>
              </a:lnSpc>
              <a:defRPr sz="1200"/>
            </a:lvl3pPr>
            <a:lvl4pPr>
              <a:lnSpc>
                <a:spcPct val="100000"/>
              </a:lnSpc>
              <a:defRPr sz="1200"/>
            </a:lvl4pPr>
            <a:lvl5pPr>
              <a:lnSpc>
                <a:spcPct val="100000"/>
              </a:lnSpc>
              <a:defRPr sz="1050"/>
            </a:lvl5pPr>
            <a:lvl6pPr>
              <a:defRPr sz="2000"/>
            </a:lvl6pPr>
            <a:lvl7pPr>
              <a:defRPr sz="2000"/>
            </a:lvl7pPr>
            <a:lvl8pPr>
              <a:defRPr sz="2000"/>
            </a:lvl8pPr>
            <a:lvl9pPr>
              <a:defRPr sz="2000"/>
            </a:lvl9pPr>
          </a:lstStyle>
          <a:p>
            <a:pPr lvl="0"/>
            <a:r>
              <a:rPr lang="en-US"/>
              <a:t>Insert text or any kind of other element, such as a picture, table or chart.</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FFF3A69-2EAB-40DE-A83B-992E904F7A17}"/>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4AC3C1DB-08B6-85EE-CD7C-A58E34E3D154}"/>
              </a:ext>
            </a:extLst>
          </p:cNvPr>
          <p:cNvSpPr>
            <a:spLocks noGrp="1"/>
          </p:cNvSpPr>
          <p:nvPr>
            <p:ph type="dt" sz="half" idx="14"/>
          </p:nvPr>
        </p:nvSpPr>
        <p:spPr/>
        <p:txBody>
          <a:bodyPr/>
          <a:lstStyle/>
          <a:p>
            <a:fld id="{3A6EEAB9-AEA7-4E9E-B54C-2CBD2009A49D}" type="datetime2">
              <a:rPr lang="en-US" smtClean="0"/>
              <a:t>Tuesday, August 20, 2024</a:t>
            </a:fld>
            <a:endParaRPr lang="en-US"/>
          </a:p>
        </p:txBody>
      </p:sp>
      <p:sp>
        <p:nvSpPr>
          <p:cNvPr id="9" name="Footer Placeholder 8">
            <a:extLst>
              <a:ext uri="{FF2B5EF4-FFF2-40B4-BE49-F238E27FC236}">
                <a16:creationId xmlns:a16="http://schemas.microsoft.com/office/drawing/2014/main" id="{593FE8FA-74ED-C5CC-6FAD-A9F9BAD3DA8F}"/>
              </a:ext>
            </a:extLst>
          </p:cNvPr>
          <p:cNvSpPr>
            <a:spLocks noGrp="1"/>
          </p:cNvSpPr>
          <p:nvPr>
            <p:ph type="ftr" sz="quarter" idx="15"/>
          </p:nvPr>
        </p:nvSpPr>
        <p:spPr/>
        <p:txBody>
          <a:bodyPr/>
          <a:lstStyle/>
          <a:p>
            <a:r>
              <a:rPr lang="en-US"/>
              <a:t>UCSD MCC CTO Faculty Training</a:t>
            </a:r>
          </a:p>
        </p:txBody>
      </p:sp>
      <p:sp>
        <p:nvSpPr>
          <p:cNvPr id="10" name="Slide Number Placeholder 9">
            <a:extLst>
              <a:ext uri="{FF2B5EF4-FFF2-40B4-BE49-F238E27FC236}">
                <a16:creationId xmlns:a16="http://schemas.microsoft.com/office/drawing/2014/main" id="{D5DF5361-E9C3-B35D-EE3B-E537F80EB537}"/>
              </a:ext>
            </a:extLst>
          </p:cNvPr>
          <p:cNvSpPr>
            <a:spLocks noGrp="1"/>
          </p:cNvSpPr>
          <p:nvPr>
            <p:ph type="sldNum" sz="quarter" idx="1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6880617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Big Statement">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5C6BF17B-4DF6-4A6A-AD80-EE33BFEEF0C3}"/>
              </a:ext>
            </a:extLst>
          </p:cNvPr>
          <p:cNvSpPr>
            <a:spLocks noGrp="1" noRot="1" noMove="1" noResize="1" noEditPoints="1" noAdjustHandles="1" noChangeArrowheads="1" noChangeShapeType="1"/>
          </p:cNvSpPr>
          <p:nvPr/>
        </p:nvSpPr>
        <p:spPr bwMode="ltGray">
          <a:xfrm>
            <a:off x="2241" y="0"/>
            <a:ext cx="12192000" cy="6858000"/>
          </a:xfrm>
          <a:prstGeom prst="rect">
            <a:avLst/>
          </a:prstGeom>
          <a:gradFill flip="none" rotWithShape="1">
            <a:gsLst>
              <a:gs pos="16000">
                <a:schemeClr val="accent2">
                  <a:alpha val="80000"/>
                </a:schemeClr>
              </a:gs>
              <a:gs pos="0">
                <a:schemeClr val="accent2">
                  <a:alpha val="75000"/>
                </a:schemeClr>
              </a:gs>
              <a:gs pos="100000">
                <a:schemeClr val="tx2"/>
              </a:gs>
              <a:gs pos="49000">
                <a:schemeClr val="tx2"/>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796A4681-C141-4F67-8DB3-F677E17AB8CA}"/>
              </a:ext>
            </a:extLst>
          </p:cNvPr>
          <p:cNvPicPr>
            <a:picLocks noGrp="1" noRot="1" noChangeAspect="1" noMove="1" noResize="1" noEditPoints="1" noAdjustHandles="1" noChangeArrowheads="1" noChangeShapeType="1" noCrop="1"/>
          </p:cNvPicPr>
          <p:nvPr/>
        </p:nvPicPr>
        <p:blipFill>
          <a:blip r:embed="rId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7" name="Rectangle 2">
            <a:extLst>
              <a:ext uri="{FF2B5EF4-FFF2-40B4-BE49-F238E27FC236}">
                <a16:creationId xmlns:a16="http://schemas.microsoft.com/office/drawing/2014/main" id="{103BFB46-73DB-4CBE-A6A6-CE32933ED181}"/>
              </a:ext>
            </a:extLst>
          </p:cNvPr>
          <p:cNvSpPr>
            <a:spLocks noGrp="1" noRot="1" noMove="1" noResize="1" noEditPoints="1" noAdjustHandles="1" noChangeArrowheads="1" noChangeShapeType="1"/>
          </p:cNvSpPr>
          <p:nvPr/>
        </p:nvSpPr>
        <p:spPr bwMode="ltGray">
          <a:xfrm>
            <a:off x="0" y="1019521"/>
            <a:ext cx="6858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Rectangle 3">
            <a:extLst>
              <a:ext uri="{FF2B5EF4-FFF2-40B4-BE49-F238E27FC236}">
                <a16:creationId xmlns:a16="http://schemas.microsoft.com/office/drawing/2014/main" id="{043822E7-0AB3-41B7-AAF6-0DEB736E63B7}"/>
              </a:ext>
            </a:extLst>
          </p:cNvPr>
          <p:cNvSpPr>
            <a:spLocks noGrp="1" noRot="1" noMove="1" noResize="1" noEditPoints="1" noAdjustHandles="1" noChangeArrowheads="1" noChangeShapeType="1"/>
          </p:cNvSpPr>
          <p:nvPr/>
        </p:nvSpPr>
        <p:spPr bwMode="ltGray">
          <a:xfrm>
            <a:off x="9448800" y="1019521"/>
            <a:ext cx="2743200" cy="4818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0">
            <a:extLst>
              <a:ext uri="{FF2B5EF4-FFF2-40B4-BE49-F238E27FC236}">
                <a16:creationId xmlns:a16="http://schemas.microsoft.com/office/drawing/2014/main" id="{E8259BC4-4B80-48B9-8252-990C75E9BF2C}"/>
              </a:ext>
            </a:extLst>
          </p:cNvPr>
          <p:cNvSpPr>
            <a:spLocks noGrp="1"/>
          </p:cNvSpPr>
          <p:nvPr>
            <p:ph type="body" sz="quarter" idx="13"/>
          </p:nvPr>
        </p:nvSpPr>
        <p:spPr bwMode="auto">
          <a:xfrm>
            <a:off x="1181100" y="1019521"/>
            <a:ext cx="7772400" cy="1266479"/>
          </a:xfrm>
        </p:spPr>
        <p:txBody>
          <a:bodyPr anchor="b">
            <a:normAutofit/>
          </a:bodyPr>
          <a:lstStyle>
            <a:lvl1pPr marL="0" indent="0">
              <a:lnSpc>
                <a:spcPct val="100000"/>
              </a:lnSpc>
              <a:spcBef>
                <a:spcPts val="600"/>
              </a:spcBef>
              <a:spcAft>
                <a:spcPts val="600"/>
              </a:spcAft>
              <a:buFontTx/>
              <a:buNone/>
              <a:defRPr sz="3000" b="1">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12" name="Text Placeholder 10">
            <a:extLst>
              <a:ext uri="{FF2B5EF4-FFF2-40B4-BE49-F238E27FC236}">
                <a16:creationId xmlns:a16="http://schemas.microsoft.com/office/drawing/2014/main" id="{790B648B-A9AD-48FD-80B9-8FA851D4CA20}"/>
              </a:ext>
            </a:extLst>
          </p:cNvPr>
          <p:cNvSpPr>
            <a:spLocks noGrp="1"/>
          </p:cNvSpPr>
          <p:nvPr>
            <p:ph type="body" sz="quarter" idx="14"/>
          </p:nvPr>
        </p:nvSpPr>
        <p:spPr bwMode="auto">
          <a:xfrm>
            <a:off x="1181100" y="2590800"/>
            <a:ext cx="7772400" cy="3247679"/>
          </a:xfrm>
        </p:spPr>
        <p:txBody>
          <a:bodyPr anchor="t">
            <a:normAutofit/>
          </a:bodyPr>
          <a:lstStyle>
            <a:lvl1pPr marL="0" indent="0">
              <a:lnSpc>
                <a:spcPct val="90000"/>
              </a:lnSpc>
              <a:spcBef>
                <a:spcPts val="0"/>
              </a:spcBef>
              <a:spcAft>
                <a:spcPts val="1800"/>
              </a:spcAft>
              <a:buFontTx/>
              <a:buNone/>
              <a:defRPr sz="2400" b="0">
                <a:solidFill>
                  <a:schemeClr val="bg1"/>
                </a:solidFill>
              </a:defRPr>
            </a:lvl1pPr>
            <a:lvl2pPr marL="282575" indent="0">
              <a:buFontTx/>
              <a:buNone/>
              <a:defRPr>
                <a:solidFill>
                  <a:schemeClr val="bg1"/>
                </a:solidFill>
              </a:defRPr>
            </a:lvl2pPr>
            <a:lvl3pPr marL="692150" indent="0">
              <a:buFontTx/>
              <a:buNone/>
              <a:defRPr>
                <a:solidFill>
                  <a:schemeClr val="bg1"/>
                </a:solidFill>
              </a:defRPr>
            </a:lvl3pPr>
            <a:lvl4pPr marL="1028700" indent="0">
              <a:buFontTx/>
              <a:buNone/>
              <a:defRPr>
                <a:solidFill>
                  <a:schemeClr val="bg1"/>
                </a:solidFill>
              </a:defRPr>
            </a:lvl4pPr>
            <a:lvl5pPr marL="1317625" indent="0">
              <a:buFontTx/>
              <a:buNone/>
              <a:defRPr>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C398026C-F053-2006-8F58-EC958BD75B05}"/>
              </a:ext>
            </a:extLst>
          </p:cNvPr>
          <p:cNvSpPr>
            <a:spLocks noGrp="1"/>
          </p:cNvSpPr>
          <p:nvPr>
            <p:ph type="dt" sz="half" idx="15"/>
          </p:nvPr>
        </p:nvSpPr>
        <p:spPr/>
        <p:txBody>
          <a:bodyPr/>
          <a:lstStyle/>
          <a:p>
            <a:fld id="{9057F65B-3C5E-44CA-A958-F800C5C13A3D}" type="datetime2">
              <a:rPr lang="en-US" smtClean="0"/>
              <a:t>Tuesday, August 20, 2024</a:t>
            </a:fld>
            <a:endParaRPr lang="en-US"/>
          </a:p>
        </p:txBody>
      </p:sp>
      <p:sp>
        <p:nvSpPr>
          <p:cNvPr id="4" name="Footer Placeholder 3">
            <a:extLst>
              <a:ext uri="{FF2B5EF4-FFF2-40B4-BE49-F238E27FC236}">
                <a16:creationId xmlns:a16="http://schemas.microsoft.com/office/drawing/2014/main" id="{7B874417-6CD8-06A1-A689-530828421C29}"/>
              </a:ext>
            </a:extLst>
          </p:cNvPr>
          <p:cNvSpPr>
            <a:spLocks noGrp="1"/>
          </p:cNvSpPr>
          <p:nvPr>
            <p:ph type="ftr" sz="quarter" idx="16"/>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A8F1236F-E273-9AAA-636C-0CE485B320E9}"/>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7061818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78CC42A-6FC7-42D7-AFCD-868577458FAD}"/>
              </a:ext>
            </a:extLst>
          </p:cNvPr>
          <p:cNvSpPr>
            <a:spLocks noGrp="1" noRot="1" noMove="1" noResize="1" noEditPoints="1" noAdjustHandles="1" noChangeArrowheads="1" noChangeShapeType="1"/>
          </p:cNvSpPr>
          <p:nvPr/>
        </p:nvSpPr>
        <p:spPr bwMode="ltGray">
          <a:xfrm>
            <a:off x="-1" y="1596820"/>
            <a:ext cx="12192001" cy="44750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9" name="Rectangle 2">
            <a:extLst>
              <a:ext uri="{FF2B5EF4-FFF2-40B4-BE49-F238E27FC236}">
                <a16:creationId xmlns:a16="http://schemas.microsoft.com/office/drawing/2014/main" id="{96D29BB4-2609-4AB9-9508-DBA7A3676966}"/>
              </a:ext>
            </a:extLst>
          </p:cNvPr>
          <p:cNvSpPr>
            <a:spLocks noGrp="1" noRot="1" noMove="1" noResize="1" noEditPoints="1" noAdjustHandles="1" noChangeArrowheads="1" noChangeShapeType="1"/>
          </p:cNvSpPr>
          <p:nvPr/>
        </p:nvSpPr>
        <p:spPr bwMode="gray">
          <a:xfrm>
            <a:off x="0" y="1596820"/>
            <a:ext cx="76200" cy="4461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 Placeholder 10">
            <a:extLst>
              <a:ext uri="{FF2B5EF4-FFF2-40B4-BE49-F238E27FC236}">
                <a16:creationId xmlns:a16="http://schemas.microsoft.com/office/drawing/2014/main" id="{D9AD190F-89D8-4CC7-9127-6BDF7B40D13C}"/>
              </a:ext>
            </a:extLst>
          </p:cNvPr>
          <p:cNvSpPr>
            <a:spLocks noGrp="1"/>
          </p:cNvSpPr>
          <p:nvPr>
            <p:ph type="body" sz="quarter" idx="13"/>
          </p:nvPr>
        </p:nvSpPr>
        <p:spPr>
          <a:xfrm>
            <a:off x="419100" y="1898240"/>
            <a:ext cx="4717676" cy="38722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noChangeAspect="1"/>
          </p:cNvSpPr>
          <p:nvPr>
            <p:ph type="pic" idx="1"/>
          </p:nvPr>
        </p:nvSpPr>
        <p:spPr>
          <a:xfrm>
            <a:off x="5721725" y="1898240"/>
            <a:ext cx="6051175" cy="3872230"/>
          </a:xfrm>
        </p:spPr>
        <p:txBody>
          <a:bodyPr anchor="t">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8D3A24C5-3432-4A15-ACF4-891C00619FE5}"/>
              </a:ext>
            </a:extLst>
          </p:cNvPr>
          <p:cNvSpPr>
            <a:spLocks noGrp="1"/>
          </p:cNvSpPr>
          <p:nvPr>
            <p:ph type="title"/>
          </p:nvPr>
        </p:nvSpPr>
        <p:spPr/>
        <p:txBody>
          <a:bodyPr/>
          <a:lstStyle/>
          <a:p>
            <a:r>
              <a:rPr lang="en-US"/>
              <a:t>Click to edit Master title style</a:t>
            </a:r>
          </a:p>
        </p:txBody>
      </p:sp>
      <p:sp>
        <p:nvSpPr>
          <p:cNvPr id="8" name="Text Placeholder 8">
            <a:extLst>
              <a:ext uri="{FF2B5EF4-FFF2-40B4-BE49-F238E27FC236}">
                <a16:creationId xmlns:a16="http://schemas.microsoft.com/office/drawing/2014/main" id="{BAB77C8F-5DB3-4216-9A28-7FA402C028F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4" name="Date Placeholder 3">
            <a:extLst>
              <a:ext uri="{FF2B5EF4-FFF2-40B4-BE49-F238E27FC236}">
                <a16:creationId xmlns:a16="http://schemas.microsoft.com/office/drawing/2014/main" id="{32FDF77C-C4DD-C27A-5577-7027E258ABBA}"/>
              </a:ext>
            </a:extLst>
          </p:cNvPr>
          <p:cNvSpPr>
            <a:spLocks noGrp="1"/>
          </p:cNvSpPr>
          <p:nvPr>
            <p:ph type="dt" sz="half" idx="15"/>
          </p:nvPr>
        </p:nvSpPr>
        <p:spPr/>
        <p:txBody>
          <a:bodyPr/>
          <a:lstStyle/>
          <a:p>
            <a:fld id="{866BC77B-E042-48F4-A080-BB85C6D0E8BE}" type="datetime2">
              <a:rPr lang="en-US" smtClean="0"/>
              <a:t>Tuesday, August 20, 2024</a:t>
            </a:fld>
            <a:endParaRPr lang="en-US"/>
          </a:p>
        </p:txBody>
      </p:sp>
      <p:sp>
        <p:nvSpPr>
          <p:cNvPr id="12" name="Footer Placeholder 11">
            <a:extLst>
              <a:ext uri="{FF2B5EF4-FFF2-40B4-BE49-F238E27FC236}">
                <a16:creationId xmlns:a16="http://schemas.microsoft.com/office/drawing/2014/main" id="{06286BB8-ED4B-362A-C335-ECFB82C979C3}"/>
              </a:ext>
            </a:extLst>
          </p:cNvPr>
          <p:cNvSpPr>
            <a:spLocks noGrp="1"/>
          </p:cNvSpPr>
          <p:nvPr>
            <p:ph type="ftr" sz="quarter" idx="16"/>
          </p:nvPr>
        </p:nvSpPr>
        <p:spPr/>
        <p:txBody>
          <a:bodyPr/>
          <a:lstStyle/>
          <a:p>
            <a:r>
              <a:rPr lang="en-US"/>
              <a:t>UCSD MCC CTO Faculty Training</a:t>
            </a:r>
          </a:p>
        </p:txBody>
      </p:sp>
      <p:sp>
        <p:nvSpPr>
          <p:cNvPr id="13" name="Slide Number Placeholder 12">
            <a:extLst>
              <a:ext uri="{FF2B5EF4-FFF2-40B4-BE49-F238E27FC236}">
                <a16:creationId xmlns:a16="http://schemas.microsoft.com/office/drawing/2014/main" id="{1E20AF87-E274-2F5B-5AB7-0584EEFBA014}"/>
              </a:ext>
            </a:extLst>
          </p:cNvPr>
          <p:cNvSpPr>
            <a:spLocks noGrp="1"/>
          </p:cNvSpPr>
          <p:nvPr>
            <p:ph type="sldNum" sz="quarter" idx="17"/>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171407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ist - 2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C0DBB3C2-4066-4954-87B0-4544BEAEBEEA}"/>
              </a:ext>
            </a:extLst>
          </p:cNvPr>
          <p:cNvSpPr/>
          <p:nvPr/>
        </p:nvSpPr>
        <p:spPr>
          <a:xfrm>
            <a:off x="7295938"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2B0E889C-C111-4707-BAC0-DAD747AA3BC6}"/>
              </a:ext>
            </a:extLst>
          </p:cNvPr>
          <p:cNvSpPr/>
          <p:nvPr/>
        </p:nvSpPr>
        <p:spPr>
          <a:xfrm>
            <a:off x="306637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Oval 26">
            <a:extLst>
              <a:ext uri="{FF2B5EF4-FFF2-40B4-BE49-F238E27FC236}">
                <a16:creationId xmlns:a16="http://schemas.microsoft.com/office/drawing/2014/main" id="{D665EFD5-65DB-4DE1-8B94-6100B6CD2E11}"/>
              </a:ext>
            </a:extLst>
          </p:cNvPr>
          <p:cNvSpPr/>
          <p:nvPr/>
        </p:nvSpPr>
        <p:spPr bwMode="ltGray">
          <a:xfrm>
            <a:off x="720225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2972688"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2323634"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4A926C3A-4658-4BE7-B1A8-4A6030F4E2DF}"/>
              </a:ext>
            </a:extLst>
          </p:cNvPr>
          <p:cNvSpPr>
            <a:spLocks noGrp="1"/>
          </p:cNvSpPr>
          <p:nvPr>
            <p:ph type="body" sz="quarter" idx="14"/>
          </p:nvPr>
        </p:nvSpPr>
        <p:spPr>
          <a:xfrm>
            <a:off x="6553200" y="3261938"/>
            <a:ext cx="3315166" cy="2795962"/>
          </a:xfrm>
          <a:solidFill>
            <a:schemeClr val="bg1">
              <a:lumMod val="95000"/>
            </a:schemeClr>
          </a:solidFill>
        </p:spPr>
        <p:txBody>
          <a:bodyPr lIns="137160" tIns="137160" rIns="137160" bIns="1371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329200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Content Placeholder 23">
            <a:extLst>
              <a:ext uri="{FF2B5EF4-FFF2-40B4-BE49-F238E27FC236}">
                <a16:creationId xmlns:a16="http://schemas.microsoft.com/office/drawing/2014/main" id="{56C6DFF4-A106-4BEC-9E52-F7697C19133E}"/>
              </a:ext>
            </a:extLst>
          </p:cNvPr>
          <p:cNvSpPr>
            <a:spLocks noGrp="1"/>
          </p:cNvSpPr>
          <p:nvPr>
            <p:ph sz="quarter" idx="16" hasCustomPrompt="1"/>
          </p:nvPr>
        </p:nvSpPr>
        <p:spPr bwMode="auto">
          <a:xfrm>
            <a:off x="752204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4" name="Text Placeholder 8">
            <a:extLst>
              <a:ext uri="{FF2B5EF4-FFF2-40B4-BE49-F238E27FC236}">
                <a16:creationId xmlns:a16="http://schemas.microsoft.com/office/drawing/2014/main" id="{E7FF4035-DBB3-4D5D-0900-A43B8A4AF58D}"/>
              </a:ext>
            </a:extLst>
          </p:cNvPr>
          <p:cNvSpPr>
            <a:spLocks noGrp="1"/>
          </p:cNvSpPr>
          <p:nvPr>
            <p:ph type="body" sz="quarter" idx="17"/>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E7671BC9-A75A-8245-6223-143DFA96637C}"/>
              </a:ext>
            </a:extLst>
          </p:cNvPr>
          <p:cNvSpPr>
            <a:spLocks noGrp="1"/>
          </p:cNvSpPr>
          <p:nvPr>
            <p:ph type="dt" sz="half" idx="18"/>
          </p:nvPr>
        </p:nvSpPr>
        <p:spPr/>
        <p:txBody>
          <a:bodyPr/>
          <a:lstStyle/>
          <a:p>
            <a:fld id="{E8F876CC-5253-42B2-AA67-EBF3F2CF5515}" type="datetime2">
              <a:rPr lang="en-US" smtClean="0"/>
              <a:t>Tuesday, August 20, 2024</a:t>
            </a:fld>
            <a:endParaRPr lang="en-US"/>
          </a:p>
        </p:txBody>
      </p:sp>
      <p:sp>
        <p:nvSpPr>
          <p:cNvPr id="4" name="Footer Placeholder 3">
            <a:extLst>
              <a:ext uri="{FF2B5EF4-FFF2-40B4-BE49-F238E27FC236}">
                <a16:creationId xmlns:a16="http://schemas.microsoft.com/office/drawing/2014/main" id="{1033172E-E4AD-A63B-D409-6CB335B60A92}"/>
              </a:ext>
            </a:extLst>
          </p:cNvPr>
          <p:cNvSpPr>
            <a:spLocks noGrp="1"/>
          </p:cNvSpPr>
          <p:nvPr>
            <p:ph type="ftr" sz="quarter" idx="19"/>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31532128-209D-07FD-5AA4-8D14A91A9D61}"/>
              </a:ext>
            </a:extLst>
          </p:cNvPr>
          <p:cNvSpPr>
            <a:spLocks noGrp="1"/>
          </p:cNvSpPr>
          <p:nvPr>
            <p:ph type="sldNum" sz="quarter" idx="20"/>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9339254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ist - 3 Items">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51CE37A6-6278-4D60-8B61-C9201405397F}"/>
              </a:ext>
            </a:extLst>
          </p:cNvPr>
          <p:cNvSpPr/>
          <p:nvPr/>
        </p:nvSpPr>
        <p:spPr>
          <a:xfrm>
            <a:off x="5169699"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Oval 31">
            <a:extLst>
              <a:ext uri="{FF2B5EF4-FFF2-40B4-BE49-F238E27FC236}">
                <a16:creationId xmlns:a16="http://schemas.microsoft.com/office/drawing/2014/main" id="{C292F11A-3F21-43CA-84BC-B73CC2287235}"/>
              </a:ext>
            </a:extLst>
          </p:cNvPr>
          <p:cNvSpPr/>
          <p:nvPr/>
        </p:nvSpPr>
        <p:spPr>
          <a:xfrm>
            <a:off x="8868993"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Oval 29">
            <a:extLst>
              <a:ext uri="{FF2B5EF4-FFF2-40B4-BE49-F238E27FC236}">
                <a16:creationId xmlns:a16="http://schemas.microsoft.com/office/drawing/2014/main" id="{84F27D75-866F-46BB-AB78-1B4BF2DA5DD5}"/>
              </a:ext>
            </a:extLst>
          </p:cNvPr>
          <p:cNvSpPr/>
          <p:nvPr/>
        </p:nvSpPr>
        <p:spPr>
          <a:xfrm>
            <a:off x="1470405"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138817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739123"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707498"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8" name="Oval 17">
            <a:extLst>
              <a:ext uri="{FF2B5EF4-FFF2-40B4-BE49-F238E27FC236}">
                <a16:creationId xmlns:a16="http://schemas.microsoft.com/office/drawing/2014/main" id="{161BF37F-DBCB-478A-B610-9DDFF85BBAD9}"/>
              </a:ext>
            </a:extLst>
          </p:cNvPr>
          <p:cNvSpPr/>
          <p:nvPr/>
        </p:nvSpPr>
        <p:spPr bwMode="ltGray">
          <a:xfrm>
            <a:off x="5087471"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A83F265C-B8EB-4FB2-8495-7A96EBC5A7DC}"/>
              </a:ext>
            </a:extLst>
          </p:cNvPr>
          <p:cNvSpPr>
            <a:spLocks noGrp="1"/>
          </p:cNvSpPr>
          <p:nvPr>
            <p:ph type="body" sz="quarter" idx="16"/>
          </p:nvPr>
        </p:nvSpPr>
        <p:spPr>
          <a:xfrm>
            <a:off x="4438417"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F872161-8F5E-4E3C-B6D6-61C82864BD81}"/>
              </a:ext>
            </a:extLst>
          </p:cNvPr>
          <p:cNvSpPr>
            <a:spLocks noGrp="1"/>
          </p:cNvSpPr>
          <p:nvPr>
            <p:ph sz="quarter" idx="17" hasCustomPrompt="1"/>
          </p:nvPr>
        </p:nvSpPr>
        <p:spPr bwMode="auto">
          <a:xfrm>
            <a:off x="540679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1" name="Oval 20">
            <a:extLst>
              <a:ext uri="{FF2B5EF4-FFF2-40B4-BE49-F238E27FC236}">
                <a16:creationId xmlns:a16="http://schemas.microsoft.com/office/drawing/2014/main" id="{D5FC2F1D-89B2-432F-96C3-49BA786A8217}"/>
              </a:ext>
            </a:extLst>
          </p:cNvPr>
          <p:cNvSpPr/>
          <p:nvPr/>
        </p:nvSpPr>
        <p:spPr bwMode="ltGray">
          <a:xfrm>
            <a:off x="878676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F1C85244-E38C-4C62-8744-2B3F596DBC8A}"/>
              </a:ext>
            </a:extLst>
          </p:cNvPr>
          <p:cNvSpPr>
            <a:spLocks noGrp="1"/>
          </p:cNvSpPr>
          <p:nvPr>
            <p:ph type="body" sz="quarter" idx="18"/>
          </p:nvPr>
        </p:nvSpPr>
        <p:spPr>
          <a:xfrm>
            <a:off x="8137711" y="3261938"/>
            <a:ext cx="3315166"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4A55A338-65EE-4D1E-AFF3-739D37D22DBA}"/>
              </a:ext>
            </a:extLst>
          </p:cNvPr>
          <p:cNvSpPr>
            <a:spLocks noGrp="1"/>
          </p:cNvSpPr>
          <p:nvPr>
            <p:ph sz="quarter" idx="19" hasCustomPrompt="1"/>
          </p:nvPr>
        </p:nvSpPr>
        <p:spPr bwMode="auto">
          <a:xfrm>
            <a:off x="9106086"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Text Placeholder 8">
            <a:extLst>
              <a:ext uri="{FF2B5EF4-FFF2-40B4-BE49-F238E27FC236}">
                <a16:creationId xmlns:a16="http://schemas.microsoft.com/office/drawing/2014/main" id="{3304B72B-A6F2-8D2D-DBAA-301DD22D72DD}"/>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7FDC1477-8916-BA65-0988-DC3B127ACB12}"/>
              </a:ext>
            </a:extLst>
          </p:cNvPr>
          <p:cNvSpPr>
            <a:spLocks noGrp="1"/>
          </p:cNvSpPr>
          <p:nvPr>
            <p:ph type="dt" sz="half" idx="20"/>
          </p:nvPr>
        </p:nvSpPr>
        <p:spPr/>
        <p:txBody>
          <a:bodyPr/>
          <a:lstStyle/>
          <a:p>
            <a:fld id="{2F82FE17-1F70-46E0-B244-9D08CF55B777}" type="datetime2">
              <a:rPr lang="en-US" smtClean="0"/>
              <a:t>Tuesday, August 20, 2024</a:t>
            </a:fld>
            <a:endParaRPr lang="en-US"/>
          </a:p>
        </p:txBody>
      </p:sp>
      <p:sp>
        <p:nvSpPr>
          <p:cNvPr id="4" name="Footer Placeholder 3">
            <a:extLst>
              <a:ext uri="{FF2B5EF4-FFF2-40B4-BE49-F238E27FC236}">
                <a16:creationId xmlns:a16="http://schemas.microsoft.com/office/drawing/2014/main" id="{0A3E8084-A2F5-2A9B-C4B1-970EC31D1742}"/>
              </a:ext>
            </a:extLst>
          </p:cNvPr>
          <p:cNvSpPr>
            <a:spLocks noGrp="1"/>
          </p:cNvSpPr>
          <p:nvPr>
            <p:ph type="ftr" sz="quarter" idx="21"/>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1227DA2A-949D-7379-C46E-1A7F732B89AE}"/>
              </a:ext>
            </a:extLst>
          </p:cNvPr>
          <p:cNvSpPr>
            <a:spLocks noGrp="1"/>
          </p:cNvSpPr>
          <p:nvPr>
            <p:ph type="sldNum" sz="quarter" idx="22"/>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12250505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ist - 4 Items">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85ECB424-140C-48E4-8246-93904CE0A52D}"/>
              </a:ext>
            </a:extLst>
          </p:cNvPr>
          <p:cNvSpPr/>
          <p:nvPr/>
        </p:nvSpPr>
        <p:spPr>
          <a:xfrm>
            <a:off x="811500"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Oval 32">
            <a:extLst>
              <a:ext uri="{FF2B5EF4-FFF2-40B4-BE49-F238E27FC236}">
                <a16:creationId xmlns:a16="http://schemas.microsoft.com/office/drawing/2014/main" id="{E267F848-7CED-4883-AF10-B75B318FB9BD}"/>
              </a:ext>
            </a:extLst>
          </p:cNvPr>
          <p:cNvSpPr/>
          <p:nvPr/>
        </p:nvSpPr>
        <p:spPr>
          <a:xfrm>
            <a:off x="3705902"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Oval 33">
            <a:extLst>
              <a:ext uri="{FF2B5EF4-FFF2-40B4-BE49-F238E27FC236}">
                <a16:creationId xmlns:a16="http://schemas.microsoft.com/office/drawing/2014/main" id="{1DC7DBAC-F100-449B-8BB4-8BB2DD24CA05}"/>
              </a:ext>
            </a:extLst>
          </p:cNvPr>
          <p:cNvSpPr/>
          <p:nvPr/>
        </p:nvSpPr>
        <p:spPr>
          <a:xfrm>
            <a:off x="6600304"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Oval 34">
            <a:extLst>
              <a:ext uri="{FF2B5EF4-FFF2-40B4-BE49-F238E27FC236}">
                <a16:creationId xmlns:a16="http://schemas.microsoft.com/office/drawing/2014/main" id="{6D11AFB5-6CB4-4F71-B659-6987ED97EB4F}"/>
              </a:ext>
            </a:extLst>
          </p:cNvPr>
          <p:cNvSpPr/>
          <p:nvPr/>
        </p:nvSpPr>
        <p:spPr>
          <a:xfrm>
            <a:off x="9494706" y="1736916"/>
            <a:ext cx="2017059" cy="20170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745867"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1063182"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18" name="Oval 17">
            <a:extLst>
              <a:ext uri="{FF2B5EF4-FFF2-40B4-BE49-F238E27FC236}">
                <a16:creationId xmlns:a16="http://schemas.microsoft.com/office/drawing/2014/main" id="{16F07B9E-1EA3-4400-AE1F-2BA30617581D}"/>
              </a:ext>
            </a:extLst>
          </p:cNvPr>
          <p:cNvSpPr/>
          <p:nvPr/>
        </p:nvSpPr>
        <p:spPr bwMode="ltGray">
          <a:xfrm>
            <a:off x="3640270"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Text Placeholder 6">
            <a:extLst>
              <a:ext uri="{FF2B5EF4-FFF2-40B4-BE49-F238E27FC236}">
                <a16:creationId xmlns:a16="http://schemas.microsoft.com/office/drawing/2014/main" id="{C17C5411-EBE6-4FBF-89D3-7EB522AAAC45}"/>
              </a:ext>
            </a:extLst>
          </p:cNvPr>
          <p:cNvSpPr>
            <a:spLocks noGrp="1"/>
          </p:cNvSpPr>
          <p:nvPr>
            <p:ph type="body" sz="quarter" idx="16"/>
          </p:nvPr>
        </p:nvSpPr>
        <p:spPr>
          <a:xfrm>
            <a:off x="3314250"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3">
            <a:extLst>
              <a:ext uri="{FF2B5EF4-FFF2-40B4-BE49-F238E27FC236}">
                <a16:creationId xmlns:a16="http://schemas.microsoft.com/office/drawing/2014/main" id="{F1E5AA74-6667-473A-9931-1A9E524322FA}"/>
              </a:ext>
            </a:extLst>
          </p:cNvPr>
          <p:cNvSpPr>
            <a:spLocks noGrp="1"/>
          </p:cNvSpPr>
          <p:nvPr>
            <p:ph sz="quarter" idx="17" hasCustomPrompt="1"/>
          </p:nvPr>
        </p:nvSpPr>
        <p:spPr bwMode="auto">
          <a:xfrm>
            <a:off x="3958331"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1" name="Oval 20">
            <a:extLst>
              <a:ext uri="{FF2B5EF4-FFF2-40B4-BE49-F238E27FC236}">
                <a16:creationId xmlns:a16="http://schemas.microsoft.com/office/drawing/2014/main" id="{80C879B8-5A7F-41B8-A720-C6C8ADCE6423}"/>
              </a:ext>
            </a:extLst>
          </p:cNvPr>
          <p:cNvSpPr/>
          <p:nvPr/>
        </p:nvSpPr>
        <p:spPr bwMode="ltGray">
          <a:xfrm>
            <a:off x="6534673"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Text Placeholder 6">
            <a:extLst>
              <a:ext uri="{FF2B5EF4-FFF2-40B4-BE49-F238E27FC236}">
                <a16:creationId xmlns:a16="http://schemas.microsoft.com/office/drawing/2014/main" id="{7612C0A6-E583-4F30-A533-5FA082C86606}"/>
              </a:ext>
            </a:extLst>
          </p:cNvPr>
          <p:cNvSpPr>
            <a:spLocks noGrp="1"/>
          </p:cNvSpPr>
          <p:nvPr>
            <p:ph type="body" sz="quarter" idx="18"/>
          </p:nvPr>
        </p:nvSpPr>
        <p:spPr>
          <a:xfrm>
            <a:off x="6209399"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3">
            <a:extLst>
              <a:ext uri="{FF2B5EF4-FFF2-40B4-BE49-F238E27FC236}">
                <a16:creationId xmlns:a16="http://schemas.microsoft.com/office/drawing/2014/main" id="{6B171D80-C59E-4B1F-8CFB-2EABD8E87FB5}"/>
              </a:ext>
            </a:extLst>
          </p:cNvPr>
          <p:cNvSpPr>
            <a:spLocks noGrp="1"/>
          </p:cNvSpPr>
          <p:nvPr>
            <p:ph sz="quarter" idx="19" hasCustomPrompt="1"/>
          </p:nvPr>
        </p:nvSpPr>
        <p:spPr bwMode="auto">
          <a:xfrm>
            <a:off x="6853480"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8" name="Oval 27">
            <a:extLst>
              <a:ext uri="{FF2B5EF4-FFF2-40B4-BE49-F238E27FC236}">
                <a16:creationId xmlns:a16="http://schemas.microsoft.com/office/drawing/2014/main" id="{FAD68A0C-A077-4C0B-A3D4-E8276AFAE7B2}"/>
              </a:ext>
            </a:extLst>
          </p:cNvPr>
          <p:cNvSpPr/>
          <p:nvPr/>
        </p:nvSpPr>
        <p:spPr bwMode="ltGray">
          <a:xfrm>
            <a:off x="9429075" y="1676400"/>
            <a:ext cx="2017059" cy="201705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Text Placeholder 6">
            <a:extLst>
              <a:ext uri="{FF2B5EF4-FFF2-40B4-BE49-F238E27FC236}">
                <a16:creationId xmlns:a16="http://schemas.microsoft.com/office/drawing/2014/main" id="{5A984196-E2A8-4218-BA74-22E2B3D55902}"/>
              </a:ext>
            </a:extLst>
          </p:cNvPr>
          <p:cNvSpPr>
            <a:spLocks noGrp="1"/>
          </p:cNvSpPr>
          <p:nvPr>
            <p:ph type="body" sz="quarter" idx="20"/>
          </p:nvPr>
        </p:nvSpPr>
        <p:spPr>
          <a:xfrm>
            <a:off x="9104548" y="3261938"/>
            <a:ext cx="2666112" cy="2795962"/>
          </a:xfrm>
          <a:solidFill>
            <a:schemeClr val="bg1">
              <a:lumMod val="95000"/>
            </a:schemeClr>
          </a:solidFill>
        </p:spPr>
        <p:txBody>
          <a:bodyPr vert="horz" lIns="137160" tIns="137160" rIns="137160" bIns="13716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3">
            <a:extLst>
              <a:ext uri="{FF2B5EF4-FFF2-40B4-BE49-F238E27FC236}">
                <a16:creationId xmlns:a16="http://schemas.microsoft.com/office/drawing/2014/main" id="{47BFA288-531F-4061-A1A5-7C3E2EFC44C5}"/>
              </a:ext>
            </a:extLst>
          </p:cNvPr>
          <p:cNvSpPr>
            <a:spLocks noGrp="1"/>
          </p:cNvSpPr>
          <p:nvPr>
            <p:ph sz="quarter" idx="21" hasCustomPrompt="1"/>
          </p:nvPr>
        </p:nvSpPr>
        <p:spPr bwMode="auto">
          <a:xfrm>
            <a:off x="9748629" y="2087514"/>
            <a:ext cx="1377950" cy="1050925"/>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5" name="Text Placeholder 8">
            <a:extLst>
              <a:ext uri="{FF2B5EF4-FFF2-40B4-BE49-F238E27FC236}">
                <a16:creationId xmlns:a16="http://schemas.microsoft.com/office/drawing/2014/main" id="{627A0019-47E2-B80E-EEBB-8446DF619B19}"/>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4ABD33E4-42FD-1321-D627-964D6246410B}"/>
              </a:ext>
            </a:extLst>
          </p:cNvPr>
          <p:cNvSpPr>
            <a:spLocks noGrp="1"/>
          </p:cNvSpPr>
          <p:nvPr>
            <p:ph type="dt" sz="half" idx="22"/>
          </p:nvPr>
        </p:nvSpPr>
        <p:spPr/>
        <p:txBody>
          <a:bodyPr/>
          <a:lstStyle/>
          <a:p>
            <a:fld id="{2CAF02CF-8B00-4D91-A292-446A81FB4084}" type="datetime2">
              <a:rPr lang="en-US" smtClean="0"/>
              <a:t>Tuesday, August 20, 2024</a:t>
            </a:fld>
            <a:endParaRPr lang="en-US"/>
          </a:p>
        </p:txBody>
      </p:sp>
      <p:sp>
        <p:nvSpPr>
          <p:cNvPr id="4" name="Footer Placeholder 3">
            <a:extLst>
              <a:ext uri="{FF2B5EF4-FFF2-40B4-BE49-F238E27FC236}">
                <a16:creationId xmlns:a16="http://schemas.microsoft.com/office/drawing/2014/main" id="{F8229750-B6FE-0D88-A455-12E0DC52231F}"/>
              </a:ext>
            </a:extLst>
          </p:cNvPr>
          <p:cNvSpPr>
            <a:spLocks noGrp="1"/>
          </p:cNvSpPr>
          <p:nvPr>
            <p:ph type="ftr" sz="quarter" idx="23"/>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2595AB14-5C54-35A3-83AA-014175D5B0D2}"/>
              </a:ext>
            </a:extLst>
          </p:cNvPr>
          <p:cNvSpPr>
            <a:spLocks noGrp="1"/>
          </p:cNvSpPr>
          <p:nvPr>
            <p:ph type="sldNum" sz="quarter" idx="24"/>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39589007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ist - 5 Item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684AD475-2E90-D08A-F84A-8057CE995793}"/>
              </a:ext>
            </a:extLst>
          </p:cNvPr>
          <p:cNvSpPr/>
          <p:nvPr/>
        </p:nvSpPr>
        <p:spPr>
          <a:xfrm>
            <a:off x="7633191"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Oval 27">
            <a:extLst>
              <a:ext uri="{FF2B5EF4-FFF2-40B4-BE49-F238E27FC236}">
                <a16:creationId xmlns:a16="http://schemas.microsoft.com/office/drawing/2014/main" id="{C058F790-6D2F-B971-1884-7C8ADAFE309A}"/>
              </a:ext>
            </a:extLst>
          </p:cNvPr>
          <p:cNvSpPr/>
          <p:nvPr/>
        </p:nvSpPr>
        <p:spPr>
          <a:xfrm>
            <a:off x="9951127"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Oval 74">
            <a:extLst>
              <a:ext uri="{FF2B5EF4-FFF2-40B4-BE49-F238E27FC236}">
                <a16:creationId xmlns:a16="http://schemas.microsoft.com/office/drawing/2014/main" id="{1DFB3745-F199-4A95-9A9A-A1E4E58B2E0C}"/>
              </a:ext>
            </a:extLst>
          </p:cNvPr>
          <p:cNvSpPr/>
          <p:nvPr/>
        </p:nvSpPr>
        <p:spPr>
          <a:xfrm>
            <a:off x="2998920"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Oval 75">
            <a:extLst>
              <a:ext uri="{FF2B5EF4-FFF2-40B4-BE49-F238E27FC236}">
                <a16:creationId xmlns:a16="http://schemas.microsoft.com/office/drawing/2014/main" id="{EA5F110C-71C1-4BD9-9DB0-D18318D7A718}"/>
              </a:ext>
            </a:extLst>
          </p:cNvPr>
          <p:cNvSpPr/>
          <p:nvPr/>
        </p:nvSpPr>
        <p:spPr>
          <a:xfrm>
            <a:off x="5315255"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4" name="Oval 73">
            <a:extLst>
              <a:ext uri="{FF2B5EF4-FFF2-40B4-BE49-F238E27FC236}">
                <a16:creationId xmlns:a16="http://schemas.microsoft.com/office/drawing/2014/main" id="{CCA180BE-4BCE-48DD-A7CA-2B95F98C4F74}"/>
              </a:ext>
            </a:extLst>
          </p:cNvPr>
          <p:cNvSpPr/>
          <p:nvPr/>
        </p:nvSpPr>
        <p:spPr>
          <a:xfrm>
            <a:off x="680984" y="1710015"/>
            <a:ext cx="1670119" cy="16701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Oval 25">
            <a:extLst>
              <a:ext uri="{FF2B5EF4-FFF2-40B4-BE49-F238E27FC236}">
                <a16:creationId xmlns:a16="http://schemas.microsoft.com/office/drawing/2014/main" id="{FF628D04-5F99-4BAA-8CE3-0357F1A6AF83}"/>
              </a:ext>
            </a:extLst>
          </p:cNvPr>
          <p:cNvSpPr/>
          <p:nvPr/>
        </p:nvSpPr>
        <p:spPr bwMode="ltGray">
          <a:xfrm>
            <a:off x="62506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42249F7-1A72-4D9F-B96D-BEFC104CF66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7C8B68DE-AC4B-4275-820C-CE1BCD4B0227}"/>
              </a:ext>
            </a:extLst>
          </p:cNvPr>
          <p:cNvSpPr>
            <a:spLocks noGrp="1"/>
          </p:cNvSpPr>
          <p:nvPr>
            <p:ph type="body" sz="quarter" idx="13"/>
          </p:nvPr>
        </p:nvSpPr>
        <p:spPr>
          <a:xfrm>
            <a:off x="41910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94150E4C-B722-4941-ABE2-F9376A62ACB2}"/>
              </a:ext>
            </a:extLst>
          </p:cNvPr>
          <p:cNvSpPr>
            <a:spLocks noGrp="1"/>
          </p:cNvSpPr>
          <p:nvPr>
            <p:ph sz="quarter" idx="15" hasCustomPrompt="1"/>
          </p:nvPr>
        </p:nvSpPr>
        <p:spPr bwMode="auto">
          <a:xfrm>
            <a:off x="88965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53" name="Oval 52">
            <a:extLst>
              <a:ext uri="{FF2B5EF4-FFF2-40B4-BE49-F238E27FC236}">
                <a16:creationId xmlns:a16="http://schemas.microsoft.com/office/drawing/2014/main" id="{8A494814-AE80-411C-8A50-FD91EF543E8F}"/>
              </a:ext>
            </a:extLst>
          </p:cNvPr>
          <p:cNvSpPr/>
          <p:nvPr/>
        </p:nvSpPr>
        <p:spPr bwMode="ltGray">
          <a:xfrm>
            <a:off x="5260941"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Text Placeholder 6">
            <a:extLst>
              <a:ext uri="{FF2B5EF4-FFF2-40B4-BE49-F238E27FC236}">
                <a16:creationId xmlns:a16="http://schemas.microsoft.com/office/drawing/2014/main" id="{8A1C1511-4282-47F8-B05A-F43790E01C07}"/>
              </a:ext>
            </a:extLst>
          </p:cNvPr>
          <p:cNvSpPr>
            <a:spLocks noGrp="1"/>
          </p:cNvSpPr>
          <p:nvPr>
            <p:ph type="body" sz="quarter" idx="16"/>
          </p:nvPr>
        </p:nvSpPr>
        <p:spPr>
          <a:xfrm>
            <a:off x="5054974"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Content Placeholder 23">
            <a:extLst>
              <a:ext uri="{FF2B5EF4-FFF2-40B4-BE49-F238E27FC236}">
                <a16:creationId xmlns:a16="http://schemas.microsoft.com/office/drawing/2014/main" id="{F7C62DA6-E4B5-4FF4-9CCE-2A7F283366EC}"/>
              </a:ext>
            </a:extLst>
          </p:cNvPr>
          <p:cNvSpPr>
            <a:spLocks noGrp="1"/>
          </p:cNvSpPr>
          <p:nvPr>
            <p:ph sz="quarter" idx="17" hasCustomPrompt="1"/>
          </p:nvPr>
        </p:nvSpPr>
        <p:spPr bwMode="auto">
          <a:xfrm>
            <a:off x="5525531"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59" name="Oval 58">
            <a:extLst>
              <a:ext uri="{FF2B5EF4-FFF2-40B4-BE49-F238E27FC236}">
                <a16:creationId xmlns:a16="http://schemas.microsoft.com/office/drawing/2014/main" id="{E263A0E7-3DC6-45D3-8B40-C5B7FADB3EF6}"/>
              </a:ext>
            </a:extLst>
          </p:cNvPr>
          <p:cNvSpPr/>
          <p:nvPr/>
        </p:nvSpPr>
        <p:spPr bwMode="ltGray">
          <a:xfrm>
            <a:off x="294300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6">
            <a:extLst>
              <a:ext uri="{FF2B5EF4-FFF2-40B4-BE49-F238E27FC236}">
                <a16:creationId xmlns:a16="http://schemas.microsoft.com/office/drawing/2014/main" id="{A83D79E2-E77B-4FAC-A429-9E8A181ED78B}"/>
              </a:ext>
            </a:extLst>
          </p:cNvPr>
          <p:cNvSpPr>
            <a:spLocks noGrp="1"/>
          </p:cNvSpPr>
          <p:nvPr>
            <p:ph type="body" sz="quarter" idx="18"/>
          </p:nvPr>
        </p:nvSpPr>
        <p:spPr>
          <a:xfrm>
            <a:off x="273703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 name="Content Placeholder 23">
            <a:extLst>
              <a:ext uri="{FF2B5EF4-FFF2-40B4-BE49-F238E27FC236}">
                <a16:creationId xmlns:a16="http://schemas.microsoft.com/office/drawing/2014/main" id="{50F9707B-F42F-461E-8406-79A2739D3435}"/>
              </a:ext>
            </a:extLst>
          </p:cNvPr>
          <p:cNvSpPr>
            <a:spLocks noGrp="1"/>
          </p:cNvSpPr>
          <p:nvPr>
            <p:ph sz="quarter" idx="19" hasCustomPrompt="1"/>
          </p:nvPr>
        </p:nvSpPr>
        <p:spPr bwMode="auto">
          <a:xfrm>
            <a:off x="320759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68" name="Oval 67">
            <a:extLst>
              <a:ext uri="{FF2B5EF4-FFF2-40B4-BE49-F238E27FC236}">
                <a16:creationId xmlns:a16="http://schemas.microsoft.com/office/drawing/2014/main" id="{92FFAB4C-339C-4514-A0B2-D0000B52830F}"/>
              </a:ext>
            </a:extLst>
          </p:cNvPr>
          <p:cNvSpPr/>
          <p:nvPr/>
        </p:nvSpPr>
        <p:spPr bwMode="ltGray">
          <a:xfrm>
            <a:off x="7578878"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Text Placeholder 6">
            <a:extLst>
              <a:ext uri="{FF2B5EF4-FFF2-40B4-BE49-F238E27FC236}">
                <a16:creationId xmlns:a16="http://schemas.microsoft.com/office/drawing/2014/main" id="{E82431DB-5C77-4D1E-81C9-4D27B5347E9A}"/>
              </a:ext>
            </a:extLst>
          </p:cNvPr>
          <p:cNvSpPr>
            <a:spLocks noGrp="1"/>
          </p:cNvSpPr>
          <p:nvPr>
            <p:ph type="body" sz="quarter" idx="20"/>
          </p:nvPr>
        </p:nvSpPr>
        <p:spPr>
          <a:xfrm>
            <a:off x="7372911"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Content Placeholder 23">
            <a:extLst>
              <a:ext uri="{FF2B5EF4-FFF2-40B4-BE49-F238E27FC236}">
                <a16:creationId xmlns:a16="http://schemas.microsoft.com/office/drawing/2014/main" id="{965F9246-5B9C-40B2-A477-C76A74ECF7DA}"/>
              </a:ext>
            </a:extLst>
          </p:cNvPr>
          <p:cNvSpPr>
            <a:spLocks noGrp="1"/>
          </p:cNvSpPr>
          <p:nvPr>
            <p:ph sz="quarter" idx="21" hasCustomPrompt="1"/>
          </p:nvPr>
        </p:nvSpPr>
        <p:spPr bwMode="auto">
          <a:xfrm>
            <a:off x="7843468"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71" name="Oval 70">
            <a:extLst>
              <a:ext uri="{FF2B5EF4-FFF2-40B4-BE49-F238E27FC236}">
                <a16:creationId xmlns:a16="http://schemas.microsoft.com/office/drawing/2014/main" id="{97A65DAC-44D5-45D6-AE32-0568FC352BF4}"/>
              </a:ext>
            </a:extLst>
          </p:cNvPr>
          <p:cNvSpPr/>
          <p:nvPr/>
        </p:nvSpPr>
        <p:spPr bwMode="ltGray">
          <a:xfrm>
            <a:off x="9896814" y="1676400"/>
            <a:ext cx="1670119" cy="1670119"/>
          </a:xfrm>
          <a:prstGeom prst="ellipse">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Text Placeholder 6">
            <a:extLst>
              <a:ext uri="{FF2B5EF4-FFF2-40B4-BE49-F238E27FC236}">
                <a16:creationId xmlns:a16="http://schemas.microsoft.com/office/drawing/2014/main" id="{DB5C6144-E5A3-4F6F-AD50-CB289C9A598A}"/>
              </a:ext>
            </a:extLst>
          </p:cNvPr>
          <p:cNvSpPr>
            <a:spLocks noGrp="1"/>
          </p:cNvSpPr>
          <p:nvPr>
            <p:ph type="body" sz="quarter" idx="22"/>
          </p:nvPr>
        </p:nvSpPr>
        <p:spPr>
          <a:xfrm>
            <a:off x="9690847" y="3019892"/>
            <a:ext cx="2082052" cy="3038008"/>
          </a:xfrm>
          <a:solidFill>
            <a:schemeClr val="bg1">
              <a:lumMod val="95000"/>
            </a:schemeClr>
          </a:solidFill>
        </p:spPr>
        <p:txBody>
          <a:bodyPr vert="horz" lIns="137160" tIns="137160" rIns="137160" bIns="13716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 name="Content Placeholder 23">
            <a:extLst>
              <a:ext uri="{FF2B5EF4-FFF2-40B4-BE49-F238E27FC236}">
                <a16:creationId xmlns:a16="http://schemas.microsoft.com/office/drawing/2014/main" id="{680645FE-E20E-4FE3-A393-A02B8885856C}"/>
              </a:ext>
            </a:extLst>
          </p:cNvPr>
          <p:cNvSpPr>
            <a:spLocks noGrp="1"/>
          </p:cNvSpPr>
          <p:nvPr>
            <p:ph sz="quarter" idx="23" hasCustomPrompt="1"/>
          </p:nvPr>
        </p:nvSpPr>
        <p:spPr bwMode="auto">
          <a:xfrm>
            <a:off x="10161404" y="2015862"/>
            <a:ext cx="1140939" cy="870163"/>
          </a:xfrm>
        </p:spPr>
        <p:txBody>
          <a:bodyPr lIns="0" tIns="0" rIns="0" bIns="0" anchor="ctr">
            <a:noAutofit/>
          </a:bodyPr>
          <a:lstStyle>
            <a:lvl1pPr marL="0" indent="0" algn="ctr">
              <a:buNone/>
              <a:defRPr sz="2800" b="1">
                <a:solidFill>
                  <a:schemeClr val="bg1"/>
                </a:solidFill>
              </a:defRPr>
            </a:lvl1pPr>
            <a:lvl2pPr marL="282575" indent="0">
              <a:buNone/>
              <a:defRPr>
                <a:solidFill>
                  <a:schemeClr val="bg1"/>
                </a:solidFill>
              </a:defRPr>
            </a:lvl2pPr>
            <a:lvl3pPr marL="692150" indent="0">
              <a:buNone/>
              <a:defRPr>
                <a:solidFill>
                  <a:schemeClr val="bg1"/>
                </a:solidFill>
              </a:defRPr>
            </a:lvl3pPr>
            <a:lvl4pPr marL="1028700" indent="0">
              <a:buNone/>
              <a:defRPr>
                <a:solidFill>
                  <a:schemeClr val="bg1"/>
                </a:solidFill>
              </a:defRPr>
            </a:lvl4pPr>
            <a:lvl5pPr marL="1317625" indent="0">
              <a:buNone/>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&lt;#&gt;, image, icon</a:t>
            </a:r>
          </a:p>
        </p:txBody>
      </p:sp>
      <p:sp>
        <p:nvSpPr>
          <p:cNvPr id="29" name="Text Placeholder 8">
            <a:extLst>
              <a:ext uri="{FF2B5EF4-FFF2-40B4-BE49-F238E27FC236}">
                <a16:creationId xmlns:a16="http://schemas.microsoft.com/office/drawing/2014/main" id="{DAA1AE91-0256-E66C-A5C4-1E5DD59B79B1}"/>
              </a:ext>
            </a:extLst>
          </p:cNvPr>
          <p:cNvSpPr>
            <a:spLocks noGrp="1"/>
          </p:cNvSpPr>
          <p:nvPr>
            <p:ph type="body" sz="quarter" idx="14"/>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3" name="Date Placeholder 2">
            <a:extLst>
              <a:ext uri="{FF2B5EF4-FFF2-40B4-BE49-F238E27FC236}">
                <a16:creationId xmlns:a16="http://schemas.microsoft.com/office/drawing/2014/main" id="{652D38C4-610A-899C-255A-E59A9EEAADDA}"/>
              </a:ext>
            </a:extLst>
          </p:cNvPr>
          <p:cNvSpPr>
            <a:spLocks noGrp="1"/>
          </p:cNvSpPr>
          <p:nvPr>
            <p:ph type="dt" sz="half" idx="24"/>
          </p:nvPr>
        </p:nvSpPr>
        <p:spPr/>
        <p:txBody>
          <a:bodyPr/>
          <a:lstStyle/>
          <a:p>
            <a:fld id="{002D5BD4-3BD0-4A93-BCD1-8E6F54270BC3}" type="datetime2">
              <a:rPr lang="en-US" smtClean="0"/>
              <a:t>Tuesday, August 20, 2024</a:t>
            </a:fld>
            <a:endParaRPr lang="en-US"/>
          </a:p>
        </p:txBody>
      </p:sp>
      <p:sp>
        <p:nvSpPr>
          <p:cNvPr id="4" name="Footer Placeholder 3">
            <a:extLst>
              <a:ext uri="{FF2B5EF4-FFF2-40B4-BE49-F238E27FC236}">
                <a16:creationId xmlns:a16="http://schemas.microsoft.com/office/drawing/2014/main" id="{A1AD0F01-0323-4B8E-BE32-4F4AF13095F1}"/>
              </a:ext>
            </a:extLst>
          </p:cNvPr>
          <p:cNvSpPr>
            <a:spLocks noGrp="1"/>
          </p:cNvSpPr>
          <p:nvPr>
            <p:ph type="ftr" sz="quarter" idx="25"/>
          </p:nvPr>
        </p:nvSpPr>
        <p:spPr/>
        <p:txBody>
          <a:bodyPr/>
          <a:lstStyle/>
          <a:p>
            <a:r>
              <a:rPr lang="en-US"/>
              <a:t>UCSD MCC CTO Faculty Training</a:t>
            </a:r>
          </a:p>
        </p:txBody>
      </p:sp>
      <p:sp>
        <p:nvSpPr>
          <p:cNvPr id="5" name="Slide Number Placeholder 4">
            <a:extLst>
              <a:ext uri="{FF2B5EF4-FFF2-40B4-BE49-F238E27FC236}">
                <a16:creationId xmlns:a16="http://schemas.microsoft.com/office/drawing/2014/main" id="{DC82364D-32D0-4AD6-BE2F-3E81BE6DE9A0}"/>
              </a:ext>
            </a:extLst>
          </p:cNvPr>
          <p:cNvSpPr>
            <a:spLocks noGrp="1"/>
          </p:cNvSpPr>
          <p:nvPr>
            <p:ph type="sldNum" sz="quarter" idx="26"/>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9238607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WOT">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077C2CD7-5D01-4FDE-B1FD-7C07AAC736B7}"/>
              </a:ext>
            </a:extLst>
          </p:cNvPr>
          <p:cNvSpPr/>
          <p:nvPr/>
        </p:nvSpPr>
        <p:spPr bwMode="gray">
          <a:xfrm>
            <a:off x="1129553"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F765884-4330-44CB-8AA6-EA4AA54F83FF}"/>
              </a:ext>
            </a:extLst>
          </p:cNvPr>
          <p:cNvSpPr/>
          <p:nvPr/>
        </p:nvSpPr>
        <p:spPr bwMode="gray">
          <a:xfrm>
            <a:off x="1129553"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
            <a:extLst>
              <a:ext uri="{FF2B5EF4-FFF2-40B4-BE49-F238E27FC236}">
                <a16:creationId xmlns:a16="http://schemas.microsoft.com/office/drawing/2014/main" id="{62DD276E-170F-4D43-9664-F8DA45DBC8C3}"/>
              </a:ext>
            </a:extLst>
          </p:cNvPr>
          <p:cNvSpPr/>
          <p:nvPr/>
        </p:nvSpPr>
        <p:spPr bwMode="gray">
          <a:xfrm>
            <a:off x="6550957" y="1504238"/>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6C52F7F4-0236-417E-9BAB-EF645BA4937B}"/>
              </a:ext>
            </a:extLst>
          </p:cNvPr>
          <p:cNvSpPr/>
          <p:nvPr/>
        </p:nvSpPr>
        <p:spPr bwMode="gray">
          <a:xfrm>
            <a:off x="6550957" y="4063934"/>
            <a:ext cx="73959" cy="4616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F32C2-E047-4E79-B2A3-5CE497BF39C4}"/>
              </a:ext>
            </a:extLst>
          </p:cNvPr>
          <p:cNvSpPr>
            <a:spLocks noGrp="1"/>
          </p:cNvSpPr>
          <p:nvPr>
            <p:ph type="title"/>
          </p:nvPr>
        </p:nvSpPr>
        <p:spPr/>
        <p:txBody>
          <a:bodyPr/>
          <a:lstStyle/>
          <a:p>
            <a:r>
              <a:rPr lang="en-US"/>
              <a:t>Click to edit Master title style</a:t>
            </a:r>
          </a:p>
        </p:txBody>
      </p:sp>
      <p:sp>
        <p:nvSpPr>
          <p:cNvPr id="6" name="Text Placeholder 6">
            <a:extLst>
              <a:ext uri="{FF2B5EF4-FFF2-40B4-BE49-F238E27FC236}">
                <a16:creationId xmlns:a16="http://schemas.microsoft.com/office/drawing/2014/main" id="{E5A85D14-A08D-470E-A39C-5D48EA86449E}"/>
              </a:ext>
            </a:extLst>
          </p:cNvPr>
          <p:cNvSpPr>
            <a:spLocks noGrp="1"/>
          </p:cNvSpPr>
          <p:nvPr>
            <p:ph type="body" sz="quarter" idx="13"/>
          </p:nvPr>
        </p:nvSpPr>
        <p:spPr>
          <a:xfrm>
            <a:off x="1129553"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54947176-2C01-4819-9137-AFA7560D62B3}"/>
              </a:ext>
            </a:extLst>
          </p:cNvPr>
          <p:cNvSpPr>
            <a:spLocks noGrp="1"/>
          </p:cNvSpPr>
          <p:nvPr>
            <p:ph type="body" sz="quarter" idx="14"/>
          </p:nvPr>
        </p:nvSpPr>
        <p:spPr>
          <a:xfrm>
            <a:off x="1129553"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027EED86-B105-43F0-A5AF-69C6D6F621D0}"/>
              </a:ext>
            </a:extLst>
          </p:cNvPr>
          <p:cNvSpPr>
            <a:spLocks noGrp="1"/>
          </p:cNvSpPr>
          <p:nvPr>
            <p:ph type="body" sz="quarter" idx="15"/>
          </p:nvPr>
        </p:nvSpPr>
        <p:spPr>
          <a:xfrm>
            <a:off x="6550957" y="1967885"/>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980C9828-E85D-41F7-8CA0-39FE4F1FD1E4}"/>
              </a:ext>
            </a:extLst>
          </p:cNvPr>
          <p:cNvSpPr>
            <a:spLocks noGrp="1"/>
          </p:cNvSpPr>
          <p:nvPr>
            <p:ph type="body" sz="quarter" idx="16"/>
          </p:nvPr>
        </p:nvSpPr>
        <p:spPr>
          <a:xfrm>
            <a:off x="6550957" y="4520021"/>
            <a:ext cx="4511489" cy="1748678"/>
          </a:xfrm>
          <a:solidFill>
            <a:schemeClr val="bg1">
              <a:lumMod val="95000"/>
            </a:schemeClr>
          </a:solidFill>
        </p:spPr>
        <p:txBody>
          <a:bodyPr lIns="182880" tIns="91440" rIns="18288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CF01A7B7-6316-4FEB-A387-385B09CD341C}"/>
              </a:ext>
            </a:extLst>
          </p:cNvPr>
          <p:cNvSpPr>
            <a:spLocks noGrp="1"/>
          </p:cNvSpPr>
          <p:nvPr>
            <p:ph type="body" sz="quarter" idx="18" hasCustomPrompt="1"/>
          </p:nvPr>
        </p:nvSpPr>
        <p:spPr bwMode="ltGray">
          <a:xfrm>
            <a:off x="1203512"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Strengths</a:t>
            </a:r>
          </a:p>
        </p:txBody>
      </p:sp>
      <p:sp>
        <p:nvSpPr>
          <p:cNvPr id="13" name="Text Placeholder 6">
            <a:extLst>
              <a:ext uri="{FF2B5EF4-FFF2-40B4-BE49-F238E27FC236}">
                <a16:creationId xmlns:a16="http://schemas.microsoft.com/office/drawing/2014/main" id="{6A57E3A5-5982-4011-B7BF-0689D8BB446A}"/>
              </a:ext>
            </a:extLst>
          </p:cNvPr>
          <p:cNvSpPr>
            <a:spLocks noGrp="1"/>
          </p:cNvSpPr>
          <p:nvPr>
            <p:ph type="body" sz="quarter" idx="19" hasCustomPrompt="1"/>
          </p:nvPr>
        </p:nvSpPr>
        <p:spPr bwMode="ltGray">
          <a:xfrm>
            <a:off x="6624916" y="1506199"/>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Weaknesses</a:t>
            </a:r>
          </a:p>
        </p:txBody>
      </p:sp>
      <p:sp>
        <p:nvSpPr>
          <p:cNvPr id="14" name="Text Placeholder 6">
            <a:extLst>
              <a:ext uri="{FF2B5EF4-FFF2-40B4-BE49-F238E27FC236}">
                <a16:creationId xmlns:a16="http://schemas.microsoft.com/office/drawing/2014/main" id="{210B7902-669B-43E5-9A2F-A033B2CBD6A5}"/>
              </a:ext>
            </a:extLst>
          </p:cNvPr>
          <p:cNvSpPr>
            <a:spLocks noGrp="1"/>
          </p:cNvSpPr>
          <p:nvPr>
            <p:ph type="body" sz="quarter" idx="20" hasCustomPrompt="1"/>
          </p:nvPr>
        </p:nvSpPr>
        <p:spPr bwMode="ltGray">
          <a:xfrm>
            <a:off x="1203512"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Opportunities</a:t>
            </a:r>
          </a:p>
        </p:txBody>
      </p:sp>
      <p:sp>
        <p:nvSpPr>
          <p:cNvPr id="15" name="Text Placeholder 6">
            <a:extLst>
              <a:ext uri="{FF2B5EF4-FFF2-40B4-BE49-F238E27FC236}">
                <a16:creationId xmlns:a16="http://schemas.microsoft.com/office/drawing/2014/main" id="{5AA0F487-7BA5-41BB-A0DA-2CCC68AF575D}"/>
              </a:ext>
            </a:extLst>
          </p:cNvPr>
          <p:cNvSpPr>
            <a:spLocks noGrp="1"/>
          </p:cNvSpPr>
          <p:nvPr>
            <p:ph type="body" sz="quarter" idx="21" hasCustomPrompt="1"/>
          </p:nvPr>
        </p:nvSpPr>
        <p:spPr bwMode="ltGray">
          <a:xfrm>
            <a:off x="6624916" y="4058335"/>
            <a:ext cx="4437530" cy="461686"/>
          </a:xfrm>
          <a:gradFill flip="none" rotWithShape="1">
            <a:gsLst>
              <a:gs pos="0">
                <a:schemeClr val="accent2"/>
              </a:gs>
              <a:gs pos="100000">
                <a:schemeClr val="accent1"/>
              </a:gs>
            </a:gsLst>
            <a:lin ang="0" scaled="1"/>
            <a:tileRect/>
          </a:gradFill>
        </p:spPr>
        <p:txBody>
          <a:bodyPr anchor="ctr">
            <a:normAutofit/>
          </a:bodyPr>
          <a:lstStyle>
            <a:lvl1pPr marL="0" indent="0">
              <a:buNone/>
              <a:defRPr sz="1600" b="1">
                <a:solidFill>
                  <a:schemeClr val="bg1"/>
                </a:solidFill>
              </a:defRPr>
            </a:lvl1pPr>
          </a:lstStyle>
          <a:p>
            <a:pPr lvl="0"/>
            <a:r>
              <a:rPr lang="en-US"/>
              <a:t>Threats</a:t>
            </a:r>
          </a:p>
        </p:txBody>
      </p:sp>
      <p:sp>
        <p:nvSpPr>
          <p:cNvPr id="21" name="Text Placeholder 8">
            <a:extLst>
              <a:ext uri="{FF2B5EF4-FFF2-40B4-BE49-F238E27FC236}">
                <a16:creationId xmlns:a16="http://schemas.microsoft.com/office/drawing/2014/main" id="{F7EB0279-6EE4-620C-C137-55029562138C}"/>
              </a:ext>
            </a:extLst>
          </p:cNvPr>
          <p:cNvSpPr>
            <a:spLocks noGrp="1"/>
          </p:cNvSpPr>
          <p:nvPr>
            <p:ph type="body" sz="quarter" idx="25"/>
          </p:nvPr>
        </p:nvSpPr>
        <p:spPr>
          <a:xfrm>
            <a:off x="419099" y="819841"/>
            <a:ext cx="11353802" cy="338138"/>
          </a:xfrm>
        </p:spPr>
        <p:txBody>
          <a:bodyPr>
            <a:normAutofit/>
          </a:bodyPr>
          <a:lstStyle>
            <a:lvl1pPr marL="0" indent="0">
              <a:buNone/>
              <a:defRPr sz="1600"/>
            </a:lvl1pPr>
            <a:lvl2pPr marL="282575" indent="0">
              <a:buNone/>
              <a:defRPr/>
            </a:lvl2pPr>
            <a:lvl3pPr marL="692150" indent="0">
              <a:buNone/>
              <a:defRPr/>
            </a:lvl3pPr>
            <a:lvl4pPr marL="1028700" indent="0">
              <a:buNone/>
              <a:defRPr/>
            </a:lvl4pPr>
            <a:lvl5pPr marL="1317625" indent="0">
              <a:buNone/>
              <a:defRPr/>
            </a:lvl5pPr>
          </a:lstStyle>
          <a:p>
            <a:pPr lvl="0"/>
            <a:r>
              <a:rPr lang="en-US"/>
              <a:t>Click to edit Master text styles</a:t>
            </a:r>
          </a:p>
        </p:txBody>
      </p:sp>
      <p:sp>
        <p:nvSpPr>
          <p:cNvPr id="10" name="Date Placeholder 9">
            <a:extLst>
              <a:ext uri="{FF2B5EF4-FFF2-40B4-BE49-F238E27FC236}">
                <a16:creationId xmlns:a16="http://schemas.microsoft.com/office/drawing/2014/main" id="{0DFADF9D-96BF-E4CE-A31D-6A41C17ECD45}"/>
              </a:ext>
            </a:extLst>
          </p:cNvPr>
          <p:cNvSpPr>
            <a:spLocks noGrp="1"/>
          </p:cNvSpPr>
          <p:nvPr>
            <p:ph type="dt" sz="half" idx="26"/>
          </p:nvPr>
        </p:nvSpPr>
        <p:spPr/>
        <p:txBody>
          <a:bodyPr/>
          <a:lstStyle/>
          <a:p>
            <a:fld id="{173CF18E-A25B-4457-9BAB-9B09493821AE}" type="datetime2">
              <a:rPr lang="en-US" smtClean="0"/>
              <a:t>Tuesday, August 20, 2024</a:t>
            </a:fld>
            <a:endParaRPr lang="en-US"/>
          </a:p>
        </p:txBody>
      </p:sp>
      <p:sp>
        <p:nvSpPr>
          <p:cNvPr id="11" name="Footer Placeholder 10">
            <a:extLst>
              <a:ext uri="{FF2B5EF4-FFF2-40B4-BE49-F238E27FC236}">
                <a16:creationId xmlns:a16="http://schemas.microsoft.com/office/drawing/2014/main" id="{2A871225-9443-3CFF-F727-4D7CAECE4969}"/>
              </a:ext>
            </a:extLst>
          </p:cNvPr>
          <p:cNvSpPr>
            <a:spLocks noGrp="1"/>
          </p:cNvSpPr>
          <p:nvPr>
            <p:ph type="ftr" sz="quarter" idx="27"/>
          </p:nvPr>
        </p:nvSpPr>
        <p:spPr/>
        <p:txBody>
          <a:bodyPr/>
          <a:lstStyle/>
          <a:p>
            <a:r>
              <a:rPr lang="en-US"/>
              <a:t>UCSD MCC CTO Faculty Training</a:t>
            </a:r>
          </a:p>
        </p:txBody>
      </p:sp>
      <p:sp>
        <p:nvSpPr>
          <p:cNvPr id="16" name="Slide Number Placeholder 15">
            <a:extLst>
              <a:ext uri="{FF2B5EF4-FFF2-40B4-BE49-F238E27FC236}">
                <a16:creationId xmlns:a16="http://schemas.microsoft.com/office/drawing/2014/main" id="{75DF565D-96C5-1421-77C4-E2A89456679B}"/>
              </a:ext>
            </a:extLst>
          </p:cNvPr>
          <p:cNvSpPr>
            <a:spLocks noGrp="1"/>
          </p:cNvSpPr>
          <p:nvPr>
            <p:ph type="sldNum" sz="quarter" idx="28"/>
          </p:nvPr>
        </p:nvSpPr>
        <p:spPr/>
        <p:txBody>
          <a:bodyPr/>
          <a:lstStyle/>
          <a:p>
            <a:fld id="{436DF479-7476-4076-86FD-1C41B7E33810}" type="slidenum">
              <a:rPr lang="en-US" smtClean="0"/>
              <a:pPr/>
              <a:t>‹#›</a:t>
            </a:fld>
            <a:r>
              <a:rPr lang="en-US"/>
              <a:t>     │</a:t>
            </a:r>
          </a:p>
        </p:txBody>
      </p:sp>
    </p:spTree>
    <p:extLst>
      <p:ext uri="{BB962C8B-B14F-4D97-AF65-F5344CB8AC3E}">
        <p14:creationId xmlns:p14="http://schemas.microsoft.com/office/powerpoint/2010/main" val="26972293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tags" Target="../tags/tag3.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image" Target="../media/image2.png"/><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image" Target="../media/image4.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oleObject" Target="../embeddings/oleObject2.bin"/><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theme" Target="../theme/theme3.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image" Target="../media/image4.emf"/><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41" Type="http://schemas.openxmlformats.org/officeDocument/2006/relationships/oleObject" Target="../embeddings/oleObject3.bin"/><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tags" Target="../tags/tag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image" Target="../media/image2.png"/><Relationship Id="rId8" Type="http://schemas.openxmlformats.org/officeDocument/2006/relationships/slideLayout" Target="../slideLayouts/slideLayout83.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D806ABB-9D8A-11DD-0E85-FC5EF0CAA4A1}"/>
              </a:ext>
            </a:extLst>
          </p:cNvPr>
          <p:cNvGraphicFramePr>
            <a:graphicFrameLocks noChangeAspect="1"/>
          </p:cNvGraphicFramePr>
          <p:nvPr userDrawn="1">
            <p:custDataLst>
              <p:tags r:id="rId40"/>
            </p:custDataLst>
            <p:extLst>
              <p:ext uri="{D42A27DB-BD31-4B8C-83A1-F6EECF244321}">
                <p14:modId xmlns:p14="http://schemas.microsoft.com/office/powerpoint/2010/main" val="698067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04" imgH="403" progId="TCLayout.ActiveDocument.1">
                  <p:embed/>
                </p:oleObj>
              </mc:Choice>
              <mc:Fallback>
                <p:oleObj name="think-cell Slide" r:id="rId41" imgW="404" imgH="403" progId="TCLayout.ActiveDocument.1">
                  <p:embed/>
                  <p:pic>
                    <p:nvPicPr>
                      <p:cNvPr id="10" name="think-cell data - do not delete" hidden="1">
                        <a:extLst>
                          <a:ext uri="{FF2B5EF4-FFF2-40B4-BE49-F238E27FC236}">
                            <a16:creationId xmlns:a16="http://schemas.microsoft.com/office/drawing/2014/main" id="{ED806ABB-9D8A-11DD-0E85-FC5EF0CAA4A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7" name="Rectangle">
            <a:extLst>
              <a:ext uri="{FF2B5EF4-FFF2-40B4-BE49-F238E27FC236}">
                <a16:creationId xmlns:a16="http://schemas.microsoft.com/office/drawing/2014/main" id="{D2690B4F-77B6-4286-9B44-519AE7EBFA45}"/>
              </a:ext>
            </a:extLst>
          </p:cNvPr>
          <p:cNvSpPr>
            <a:spLocks noGrp="1" noRot="1" noMove="1" noResize="1" noEditPoints="1" noAdjustHandles="1" noChangeArrowheads="1" noChangeShapeType="1"/>
          </p:cNvSpPr>
          <p:nvPr/>
        </p:nvSpPr>
        <p:spPr bwMode="ltGray">
          <a:xfrm flipH="1">
            <a:off x="0" y="6515100"/>
            <a:ext cx="12192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653ED0A7-2313-4CC3-8668-DA0445A885FF}"/>
              </a:ext>
            </a:extLst>
          </p:cNvPr>
          <p:cNvPicPr>
            <a:picLocks noGrp="1" noRot="1" noChangeAspect="1" noMove="1" noResize="1" noEditPoints="1" noAdjustHandles="1" noChangeArrowheads="1" noChangeShapeType="1" noCrop="1"/>
          </p:cNvPicPr>
          <p:nvPr/>
        </p:nvPicPr>
        <p:blipFill>
          <a:blip r:embed="rId43"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6" name="Slide Number Placeholder"/>
          <p:cNvSpPr>
            <a:spLocks noGrp="1"/>
          </p:cNvSpPr>
          <p:nvPr>
            <p:ph type="sldNum" sz="quarter" idx="4"/>
          </p:nvPr>
        </p:nvSpPr>
        <p:spPr bwMode="auto">
          <a:xfrm>
            <a:off x="9995649" y="6580747"/>
            <a:ext cx="612887" cy="206754"/>
          </a:xfrm>
          <a:prstGeom prst="rect">
            <a:avLst/>
          </a:prstGeom>
        </p:spPr>
        <p:txBody>
          <a:bodyPr vert="horz" lIns="91440" tIns="45720" rIns="91440" bIns="45720" rtlCol="0" anchor="ctr"/>
          <a:lstStyle>
            <a:lvl1pPr algn="r">
              <a:defRPr sz="800">
                <a:solidFill>
                  <a:schemeClr val="bg1"/>
                </a:solidFill>
              </a:defRPr>
            </a:lvl1pPr>
          </a:lstStyle>
          <a:p>
            <a:fld id="{436DF479-7476-4076-86FD-1C41B7E33810}" type="slidenum">
              <a:rPr lang="en-US" smtClean="0"/>
              <a:pPr/>
              <a:t>‹#›</a:t>
            </a:fld>
            <a:r>
              <a:rPr lang="en-US"/>
              <a:t>     │</a:t>
            </a:r>
          </a:p>
        </p:txBody>
      </p:sp>
      <p:sp>
        <p:nvSpPr>
          <p:cNvPr id="4" name="Date Placeholder"/>
          <p:cNvSpPr>
            <a:spLocks noGrp="1"/>
          </p:cNvSpPr>
          <p:nvPr>
            <p:ph type="dt" sz="half" idx="2"/>
          </p:nvPr>
        </p:nvSpPr>
        <p:spPr bwMode="auto">
          <a:xfrm>
            <a:off x="8397277" y="6580747"/>
            <a:ext cx="1460755" cy="206754"/>
          </a:xfrm>
          <a:prstGeom prst="rect">
            <a:avLst/>
          </a:prstGeom>
        </p:spPr>
        <p:txBody>
          <a:bodyPr vert="horz" lIns="91440" tIns="45720" rIns="91440" bIns="45720" rtlCol="0" anchor="ctr"/>
          <a:lstStyle>
            <a:lvl1pPr algn="r">
              <a:defRPr sz="800">
                <a:solidFill>
                  <a:schemeClr val="bg1"/>
                </a:solidFill>
              </a:defRPr>
            </a:lvl1pPr>
          </a:lstStyle>
          <a:p>
            <a:fld id="{D059D0DB-CEB3-4CEE-B31B-221D954110D8}" type="datetime2">
              <a:rPr lang="en-US" smtClean="0"/>
              <a:t>Tuesday, August 20, 2024</a:t>
            </a:fld>
            <a:endParaRPr lang="en-US"/>
          </a:p>
        </p:txBody>
      </p:sp>
      <p:sp>
        <p:nvSpPr>
          <p:cNvPr id="3" name="Text Placeholder"/>
          <p:cNvSpPr>
            <a:spLocks noGrp="1"/>
          </p:cNvSpPr>
          <p:nvPr>
            <p:ph type="body" idx="1"/>
          </p:nvPr>
        </p:nvSpPr>
        <p:spPr>
          <a:xfrm>
            <a:off x="419100" y="1295400"/>
            <a:ext cx="11353800" cy="4787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a:xfrm>
            <a:off x="419101" y="381000"/>
            <a:ext cx="11353800" cy="495300"/>
          </a:xfrm>
          <a:prstGeom prst="rect">
            <a:avLst/>
          </a:prstGeom>
        </p:spPr>
        <p:txBody>
          <a:bodyPr vert="horz" lIns="91440" tIns="45720" rIns="91440" bIns="45720" rtlCol="0" anchor="ctr">
            <a:normAutofit/>
          </a:bodyPr>
          <a:lstStyle/>
          <a:p>
            <a:r>
              <a:rPr lang="en-US"/>
              <a:t>Click to edit Master title style</a:t>
            </a:r>
          </a:p>
        </p:txBody>
      </p:sp>
      <p:sp>
        <p:nvSpPr>
          <p:cNvPr id="9" name="Footer Placeholder 3">
            <a:extLst>
              <a:ext uri="{FF2B5EF4-FFF2-40B4-BE49-F238E27FC236}">
                <a16:creationId xmlns:a16="http://schemas.microsoft.com/office/drawing/2014/main" id="{D2F92D0E-ECAC-38DE-0DCE-A4B5122DDB8E}"/>
              </a:ext>
            </a:extLst>
          </p:cNvPr>
          <p:cNvSpPr>
            <a:spLocks noGrp="1"/>
          </p:cNvSpPr>
          <p:nvPr>
            <p:ph type="ftr" sz="quarter" idx="3"/>
          </p:nvPr>
        </p:nvSpPr>
        <p:spPr>
          <a:xfrm>
            <a:off x="423599" y="6580747"/>
            <a:ext cx="7836061" cy="206754"/>
          </a:xfrm>
          <a:prstGeom prst="rect">
            <a:avLst/>
          </a:prstGeom>
        </p:spPr>
        <p:txBody>
          <a:bodyPr/>
          <a:lstStyle>
            <a:lvl1pPr algn="ctr">
              <a:defRPr sz="700">
                <a:solidFill>
                  <a:schemeClr val="bg1"/>
                </a:solidFill>
              </a:defRPr>
            </a:lvl1pPr>
          </a:lstStyle>
          <a:p>
            <a:r>
              <a:rPr lang="en-US"/>
              <a:t>CONFIDENTIAL DRAFT – For discussion purposes only</a:t>
            </a:r>
          </a:p>
        </p:txBody>
      </p:sp>
    </p:spTree>
    <p:extLst>
      <p:ext uri="{BB962C8B-B14F-4D97-AF65-F5344CB8AC3E}">
        <p14:creationId xmlns:p14="http://schemas.microsoft.com/office/powerpoint/2010/main" val="26937310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801"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97" r:id="rId34"/>
    <p:sldLayoutId id="2147483798" r:id="rId35"/>
    <p:sldLayoutId id="2147483799" r:id="rId36"/>
    <p:sldLayoutId id="2147483800" r:id="rId37"/>
    <p:sldLayoutId id="2147483879" r:id="rId38"/>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74625" indent="-1746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457200" indent="-17462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860425" indent="-1682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3325" indent="-1746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485900" indent="-168275"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160" userDrawn="1">
          <p15:clr>
            <a:srgbClr val="F26B43"/>
          </p15:clr>
        </p15:guide>
        <p15:guide id="11" pos="3840" userDrawn="1">
          <p15:clr>
            <a:srgbClr val="F26B43"/>
          </p15:clr>
        </p15:guide>
        <p15:guide id="12" pos="264" userDrawn="1">
          <p15:clr>
            <a:srgbClr val="F26B43"/>
          </p15:clr>
        </p15:guide>
        <p15:guide id="13" pos="7416" userDrawn="1">
          <p15:clr>
            <a:srgbClr val="F26B43"/>
          </p15:clr>
        </p15:guide>
        <p15:guide id="14" orient="horz" pos="240" userDrawn="1">
          <p15:clr>
            <a:srgbClr val="F26B43"/>
          </p15:clr>
        </p15:guide>
        <p15:guide id="15" orient="horz" pos="552" userDrawn="1">
          <p15:clr>
            <a:srgbClr val="F26B43"/>
          </p15:clr>
        </p15:guide>
        <p15:guide id="16" orient="horz" pos="816" userDrawn="1">
          <p15:clr>
            <a:srgbClr val="F26B43"/>
          </p15:clr>
        </p15:guide>
        <p15:guide id="17" orient="horz" pos="4104" userDrawn="1">
          <p15:clr>
            <a:srgbClr val="F26B43"/>
          </p15:clr>
        </p15:guide>
        <p15:guide id="18"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F6CB735-AF77-9888-5730-8834F430C943}"/>
              </a:ext>
            </a:extLst>
          </p:cNvPr>
          <p:cNvGraphicFramePr>
            <a:graphicFrameLocks noChangeAspect="1"/>
          </p:cNvGraphicFramePr>
          <p:nvPr userDrawn="1">
            <p:custDataLst>
              <p:tags r:id="rId39"/>
            </p:custDataLst>
            <p:extLst>
              <p:ext uri="{D42A27DB-BD31-4B8C-83A1-F6EECF244321}">
                <p14:modId xmlns:p14="http://schemas.microsoft.com/office/powerpoint/2010/main" val="4235228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05" imgH="405" progId="TCLayout.ActiveDocument.1">
                  <p:embed/>
                </p:oleObj>
              </mc:Choice>
              <mc:Fallback>
                <p:oleObj name="think-cell Slide" r:id="rId40" imgW="405" imgH="405" progId="TCLayout.ActiveDocument.1">
                  <p:embed/>
                  <p:pic>
                    <p:nvPicPr>
                      <p:cNvPr id="10" name="think-cell data - do not delete" hidden="1">
                        <a:extLst>
                          <a:ext uri="{FF2B5EF4-FFF2-40B4-BE49-F238E27FC236}">
                            <a16:creationId xmlns:a16="http://schemas.microsoft.com/office/drawing/2014/main" id="{EF6CB735-AF77-9888-5730-8834F430C943}"/>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7" name="Rectangle">
            <a:extLst>
              <a:ext uri="{FF2B5EF4-FFF2-40B4-BE49-F238E27FC236}">
                <a16:creationId xmlns:a16="http://schemas.microsoft.com/office/drawing/2014/main" id="{D2690B4F-77B6-4286-9B44-519AE7EBFA45}"/>
              </a:ext>
            </a:extLst>
          </p:cNvPr>
          <p:cNvSpPr>
            <a:spLocks noGrp="1" noRot="1" noMove="1" noResize="1" noEditPoints="1" noAdjustHandles="1" noChangeArrowheads="1" noChangeShapeType="1"/>
          </p:cNvSpPr>
          <p:nvPr/>
        </p:nvSpPr>
        <p:spPr bwMode="ltGray">
          <a:xfrm flipH="1">
            <a:off x="0" y="6515100"/>
            <a:ext cx="12192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653ED0A7-2313-4CC3-8668-DA0445A885FF}"/>
              </a:ext>
            </a:extLst>
          </p:cNvPr>
          <p:cNvPicPr>
            <a:picLocks noGrp="1" noRot="1" noChangeAspect="1" noMove="1" noResize="1" noEditPoints="1" noAdjustHandles="1" noChangeArrowheads="1" noChangeShapeType="1" noCrop="1"/>
          </p:cNvPicPr>
          <p:nvPr/>
        </p:nvPicPr>
        <p:blipFill>
          <a:blip r:embed="rId42"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6" name="Slide Number Placeholder"/>
          <p:cNvSpPr>
            <a:spLocks noGrp="1"/>
          </p:cNvSpPr>
          <p:nvPr>
            <p:ph type="sldNum" sz="quarter" idx="4"/>
          </p:nvPr>
        </p:nvSpPr>
        <p:spPr bwMode="auto">
          <a:xfrm>
            <a:off x="9995649" y="6580747"/>
            <a:ext cx="612887" cy="206754"/>
          </a:xfrm>
          <a:prstGeom prst="rect">
            <a:avLst/>
          </a:prstGeom>
        </p:spPr>
        <p:txBody>
          <a:bodyPr vert="horz" lIns="91440" tIns="45720" rIns="91440" bIns="45720" rtlCol="0" anchor="ctr"/>
          <a:lstStyle>
            <a:lvl1pPr algn="r">
              <a:defRPr sz="800">
                <a:solidFill>
                  <a:schemeClr val="bg1"/>
                </a:solidFill>
              </a:defRPr>
            </a:lvl1pPr>
          </a:lstStyle>
          <a:p>
            <a:fld id="{436DF479-7476-4076-86FD-1C41B7E33810}" type="slidenum">
              <a:rPr lang="en-US" smtClean="0"/>
              <a:pPr/>
              <a:t>‹#›</a:t>
            </a:fld>
            <a:r>
              <a:rPr lang="en-US"/>
              <a:t>     │</a:t>
            </a:r>
          </a:p>
        </p:txBody>
      </p:sp>
      <p:sp>
        <p:nvSpPr>
          <p:cNvPr id="4" name="Date Placeholder"/>
          <p:cNvSpPr>
            <a:spLocks noGrp="1"/>
          </p:cNvSpPr>
          <p:nvPr>
            <p:ph type="dt" sz="half" idx="2"/>
          </p:nvPr>
        </p:nvSpPr>
        <p:spPr bwMode="auto">
          <a:xfrm>
            <a:off x="8397277" y="6580747"/>
            <a:ext cx="1460755" cy="206754"/>
          </a:xfrm>
          <a:prstGeom prst="rect">
            <a:avLst/>
          </a:prstGeom>
        </p:spPr>
        <p:txBody>
          <a:bodyPr vert="horz" lIns="91440" tIns="45720" rIns="91440" bIns="45720" rtlCol="0" anchor="ctr"/>
          <a:lstStyle>
            <a:lvl1pPr algn="r">
              <a:defRPr sz="800">
                <a:solidFill>
                  <a:schemeClr val="bg1"/>
                </a:solidFill>
              </a:defRPr>
            </a:lvl1pPr>
          </a:lstStyle>
          <a:p>
            <a:fld id="{8F980BA2-6166-4ABE-A7B1-BD9A3ECFE9E2}" type="datetime2">
              <a:rPr lang="en-US" smtClean="0"/>
              <a:t>Tuesday, August 20, 2024</a:t>
            </a:fld>
            <a:endParaRPr lang="en-US"/>
          </a:p>
        </p:txBody>
      </p:sp>
      <p:sp>
        <p:nvSpPr>
          <p:cNvPr id="5" name="Footer Placeholder"/>
          <p:cNvSpPr>
            <a:spLocks noGrp="1"/>
          </p:cNvSpPr>
          <p:nvPr>
            <p:ph type="ftr" sz="quarter" idx="3"/>
          </p:nvPr>
        </p:nvSpPr>
        <p:spPr bwMode="auto">
          <a:xfrm>
            <a:off x="423599" y="6580747"/>
            <a:ext cx="7836061" cy="206754"/>
          </a:xfrm>
          <a:prstGeom prst="rect">
            <a:avLst/>
          </a:prstGeom>
        </p:spPr>
        <p:txBody>
          <a:bodyPr vert="horz" lIns="91440" tIns="45720" rIns="91440" bIns="45720" rtlCol="0" anchor="ctr"/>
          <a:lstStyle>
            <a:lvl1pPr algn="l">
              <a:defRPr sz="800">
                <a:solidFill>
                  <a:schemeClr val="bg1"/>
                </a:solidFill>
              </a:defRPr>
            </a:lvl1pPr>
          </a:lstStyle>
          <a:p>
            <a:r>
              <a:rPr lang="en-US"/>
              <a:t>UCSD MCC CTO Faculty Training</a:t>
            </a:r>
          </a:p>
        </p:txBody>
      </p:sp>
      <p:sp>
        <p:nvSpPr>
          <p:cNvPr id="3" name="Text Placeholder"/>
          <p:cNvSpPr>
            <a:spLocks noGrp="1"/>
          </p:cNvSpPr>
          <p:nvPr>
            <p:ph type="body" idx="1"/>
          </p:nvPr>
        </p:nvSpPr>
        <p:spPr>
          <a:xfrm>
            <a:off x="419100" y="1295400"/>
            <a:ext cx="11353800" cy="4787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a:xfrm>
            <a:off x="419101" y="381000"/>
            <a:ext cx="11353800" cy="495300"/>
          </a:xfrm>
          <a:prstGeom prst="rect">
            <a:avLst/>
          </a:prstGeom>
        </p:spPr>
        <p:txBody>
          <a:bodyPr vert="horz" lIns="91440" tIns="45720" rIns="91440" bIns="45720" rtlCol="0" anchor="ctr">
            <a:normAutofit/>
          </a:bodyPr>
          <a:lstStyle/>
          <a:p>
            <a:r>
              <a:rPr lang="en-US"/>
              <a:t>Click to edit Master title style</a:t>
            </a:r>
          </a:p>
        </p:txBody>
      </p:sp>
      <p:sp>
        <p:nvSpPr>
          <p:cNvPr id="11" name="TextBox 10">
            <a:extLst>
              <a:ext uri="{FF2B5EF4-FFF2-40B4-BE49-F238E27FC236}">
                <a16:creationId xmlns:a16="http://schemas.microsoft.com/office/drawing/2014/main" id="{E8362669-D636-4A20-6543-0F257A1CD849}"/>
              </a:ext>
            </a:extLst>
          </p:cNvPr>
          <p:cNvSpPr txBox="1"/>
          <p:nvPr userDrawn="1"/>
        </p:nvSpPr>
        <p:spPr>
          <a:xfrm>
            <a:off x="5099829" y="6596407"/>
            <a:ext cx="1992342" cy="175433"/>
          </a:xfrm>
          <a:prstGeom prst="rect">
            <a:avLst/>
          </a:prstGeom>
          <a:noFill/>
        </p:spPr>
        <p:txBody>
          <a:bodyPr wrap="square" lIns="0" tIns="36576"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mn-lt"/>
                <a:ea typeface="+mn-ea"/>
                <a:cs typeface="+mn-cs"/>
              </a:rPr>
              <a:t>DRAFT – for discussion purposes only</a:t>
            </a:r>
          </a:p>
        </p:txBody>
      </p:sp>
    </p:spTree>
    <p:extLst>
      <p:ext uri="{BB962C8B-B14F-4D97-AF65-F5344CB8AC3E}">
        <p14:creationId xmlns:p14="http://schemas.microsoft.com/office/powerpoint/2010/main" val="288324583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74625" indent="-1746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457200" indent="-17462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860425" indent="-1682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3325" indent="-1746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485900" indent="-168275"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160">
          <p15:clr>
            <a:srgbClr val="F26B43"/>
          </p15:clr>
        </p15:guide>
        <p15:guide id="11" pos="3840">
          <p15:clr>
            <a:srgbClr val="F26B43"/>
          </p15:clr>
        </p15:guide>
        <p15:guide id="12" pos="264">
          <p15:clr>
            <a:srgbClr val="F26B43"/>
          </p15:clr>
        </p15:guide>
        <p15:guide id="13" pos="7416">
          <p15:clr>
            <a:srgbClr val="F26B43"/>
          </p15:clr>
        </p15:guide>
        <p15:guide id="14" orient="horz" pos="240">
          <p15:clr>
            <a:srgbClr val="F26B43"/>
          </p15:clr>
        </p15:guide>
        <p15:guide id="15" orient="horz" pos="552">
          <p15:clr>
            <a:srgbClr val="F26B43"/>
          </p15:clr>
        </p15:guide>
        <p15:guide id="16" orient="horz" pos="816">
          <p15:clr>
            <a:srgbClr val="F26B43"/>
          </p15:clr>
        </p15:guide>
        <p15:guide id="17" orient="horz" pos="4104">
          <p15:clr>
            <a:srgbClr val="F26B43"/>
          </p15:clr>
        </p15:guide>
        <p15:guide id="18"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F6CB735-AF77-9888-5730-8834F430C943}"/>
              </a:ext>
            </a:extLst>
          </p:cNvPr>
          <p:cNvGraphicFramePr>
            <a:graphicFrameLocks noChangeAspect="1"/>
          </p:cNvGraphicFramePr>
          <p:nvPr userDrawn="1">
            <p:custDataLst>
              <p:tags r:id="rId40"/>
            </p:custDataLst>
            <p:extLst>
              <p:ext uri="{D42A27DB-BD31-4B8C-83A1-F6EECF244321}">
                <p14:modId xmlns:p14="http://schemas.microsoft.com/office/powerpoint/2010/main" val="4235228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05" imgH="405" progId="TCLayout.ActiveDocument.1">
                  <p:embed/>
                </p:oleObj>
              </mc:Choice>
              <mc:Fallback>
                <p:oleObj name="think-cell Slide" r:id="rId41" imgW="405" imgH="405" progId="TCLayout.ActiveDocument.1">
                  <p:embed/>
                  <p:pic>
                    <p:nvPicPr>
                      <p:cNvPr id="10" name="think-cell data - do not delete" hidden="1">
                        <a:extLst>
                          <a:ext uri="{FF2B5EF4-FFF2-40B4-BE49-F238E27FC236}">
                            <a16:creationId xmlns:a16="http://schemas.microsoft.com/office/drawing/2014/main" id="{EF6CB735-AF77-9888-5730-8834F430C943}"/>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7" name="Rectangle">
            <a:extLst>
              <a:ext uri="{FF2B5EF4-FFF2-40B4-BE49-F238E27FC236}">
                <a16:creationId xmlns:a16="http://schemas.microsoft.com/office/drawing/2014/main" id="{D2690B4F-77B6-4286-9B44-519AE7EBFA45}"/>
              </a:ext>
            </a:extLst>
          </p:cNvPr>
          <p:cNvSpPr>
            <a:spLocks noGrp="1" noRot="1" noMove="1" noResize="1" noEditPoints="1" noAdjustHandles="1" noChangeArrowheads="1" noChangeShapeType="1"/>
          </p:cNvSpPr>
          <p:nvPr/>
        </p:nvSpPr>
        <p:spPr bwMode="ltGray">
          <a:xfrm flipH="1">
            <a:off x="0" y="6515100"/>
            <a:ext cx="12192000" cy="342900"/>
          </a:xfrm>
          <a:prstGeom prst="rect">
            <a:avLst/>
          </a:prstGeom>
          <a:gradFill flip="none" rotWithShape="1">
            <a:gsLst>
              <a:gs pos="17000">
                <a:srgbClr val="0275AF"/>
              </a:gs>
              <a:gs pos="0">
                <a:schemeClr val="accent1">
                  <a:alpha val="84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ogo">
            <a:extLst>
              <a:ext uri="{FF2B5EF4-FFF2-40B4-BE49-F238E27FC236}">
                <a16:creationId xmlns:a16="http://schemas.microsoft.com/office/drawing/2014/main" id="{653ED0A7-2313-4CC3-8668-DA0445A885FF}"/>
              </a:ext>
            </a:extLst>
          </p:cNvPr>
          <p:cNvPicPr>
            <a:picLocks noGrp="1" noRot="1" noChangeAspect="1" noMove="1" noResize="1" noEditPoints="1" noAdjustHandles="1" noChangeArrowheads="1" noChangeShapeType="1" noCrop="1"/>
          </p:cNvPicPr>
          <p:nvPr/>
        </p:nvPicPr>
        <p:blipFill>
          <a:blip r:embed="rId43" cstate="hqprint">
            <a:extLst>
              <a:ext uri="{28A0092B-C50C-407E-A947-70E740481C1C}">
                <a14:useLocalDpi xmlns:a14="http://schemas.microsoft.com/office/drawing/2010/main" val="0"/>
              </a:ext>
            </a:extLst>
          </a:blip>
          <a:stretch>
            <a:fillRect/>
          </a:stretch>
        </p:blipFill>
        <p:spPr bwMode="black">
          <a:xfrm>
            <a:off x="10629900" y="6636252"/>
            <a:ext cx="1143000" cy="141089"/>
          </a:xfrm>
          <a:prstGeom prst="rect">
            <a:avLst/>
          </a:prstGeom>
        </p:spPr>
      </p:pic>
      <p:sp>
        <p:nvSpPr>
          <p:cNvPr id="6" name="Slide Number Placeholder"/>
          <p:cNvSpPr>
            <a:spLocks noGrp="1"/>
          </p:cNvSpPr>
          <p:nvPr>
            <p:ph type="sldNum" sz="quarter" idx="4"/>
          </p:nvPr>
        </p:nvSpPr>
        <p:spPr bwMode="auto">
          <a:xfrm>
            <a:off x="9995649" y="6580747"/>
            <a:ext cx="612887" cy="206754"/>
          </a:xfrm>
          <a:prstGeom prst="rect">
            <a:avLst/>
          </a:prstGeom>
        </p:spPr>
        <p:txBody>
          <a:bodyPr vert="horz" lIns="91440" tIns="45720" rIns="91440" bIns="45720" rtlCol="0" anchor="ctr"/>
          <a:lstStyle>
            <a:lvl1pPr algn="r">
              <a:defRPr sz="800">
                <a:solidFill>
                  <a:schemeClr val="bg1"/>
                </a:solidFill>
              </a:defRPr>
            </a:lvl1pPr>
          </a:lstStyle>
          <a:p>
            <a:fld id="{436DF479-7476-4076-86FD-1C41B7E33810}" type="slidenum">
              <a:rPr lang="en-US" smtClean="0"/>
              <a:pPr/>
              <a:t>‹#›</a:t>
            </a:fld>
            <a:r>
              <a:rPr lang="en-US"/>
              <a:t>     │</a:t>
            </a:r>
          </a:p>
        </p:txBody>
      </p:sp>
      <p:sp>
        <p:nvSpPr>
          <p:cNvPr id="4" name="Date Placeholder"/>
          <p:cNvSpPr>
            <a:spLocks noGrp="1"/>
          </p:cNvSpPr>
          <p:nvPr>
            <p:ph type="dt" sz="half" idx="2"/>
          </p:nvPr>
        </p:nvSpPr>
        <p:spPr bwMode="auto">
          <a:xfrm>
            <a:off x="8397277" y="6580747"/>
            <a:ext cx="1460755" cy="206754"/>
          </a:xfrm>
          <a:prstGeom prst="rect">
            <a:avLst/>
          </a:prstGeom>
        </p:spPr>
        <p:txBody>
          <a:bodyPr vert="horz" lIns="91440" tIns="45720" rIns="91440" bIns="45720" rtlCol="0" anchor="ctr"/>
          <a:lstStyle>
            <a:lvl1pPr algn="r">
              <a:defRPr sz="800">
                <a:solidFill>
                  <a:schemeClr val="bg1"/>
                </a:solidFill>
              </a:defRPr>
            </a:lvl1pPr>
          </a:lstStyle>
          <a:p>
            <a:fld id="{92DC513B-D3F7-4C92-85EF-93C254BCC806}" type="datetime2">
              <a:rPr lang="en-US" smtClean="0"/>
              <a:t>Tuesday, August 20, 2024</a:t>
            </a:fld>
            <a:endParaRPr lang="en-US"/>
          </a:p>
        </p:txBody>
      </p:sp>
      <p:sp>
        <p:nvSpPr>
          <p:cNvPr id="5" name="Footer Placeholder"/>
          <p:cNvSpPr>
            <a:spLocks noGrp="1"/>
          </p:cNvSpPr>
          <p:nvPr>
            <p:ph type="ftr" sz="quarter" idx="3"/>
          </p:nvPr>
        </p:nvSpPr>
        <p:spPr bwMode="auto">
          <a:xfrm>
            <a:off x="423599" y="6580747"/>
            <a:ext cx="7836061" cy="206754"/>
          </a:xfrm>
          <a:prstGeom prst="rect">
            <a:avLst/>
          </a:prstGeom>
        </p:spPr>
        <p:txBody>
          <a:bodyPr vert="horz" lIns="91440" tIns="45720" rIns="91440" bIns="45720" rtlCol="0" anchor="ctr"/>
          <a:lstStyle>
            <a:lvl1pPr algn="l">
              <a:defRPr sz="800">
                <a:solidFill>
                  <a:schemeClr val="bg1"/>
                </a:solidFill>
              </a:defRPr>
            </a:lvl1pPr>
          </a:lstStyle>
          <a:p>
            <a:r>
              <a:rPr lang="en-US"/>
              <a:t>UCSD MCC CTO Faculty Training</a:t>
            </a:r>
          </a:p>
        </p:txBody>
      </p:sp>
      <p:sp>
        <p:nvSpPr>
          <p:cNvPr id="3" name="Text Placeholder"/>
          <p:cNvSpPr>
            <a:spLocks noGrp="1"/>
          </p:cNvSpPr>
          <p:nvPr>
            <p:ph type="body" idx="1"/>
          </p:nvPr>
        </p:nvSpPr>
        <p:spPr>
          <a:xfrm>
            <a:off x="419100" y="1295400"/>
            <a:ext cx="11353800" cy="4787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p:cNvSpPr>
            <a:spLocks noGrp="1"/>
          </p:cNvSpPr>
          <p:nvPr>
            <p:ph type="title"/>
          </p:nvPr>
        </p:nvSpPr>
        <p:spPr>
          <a:xfrm>
            <a:off x="419101" y="381000"/>
            <a:ext cx="11353800" cy="495300"/>
          </a:xfrm>
          <a:prstGeom prst="rect">
            <a:avLst/>
          </a:prstGeom>
        </p:spPr>
        <p:txBody>
          <a:bodyPr vert="horz" lIns="91440" tIns="45720" rIns="91440" bIns="45720" rtlCol="0" anchor="ctr">
            <a:normAutofit/>
          </a:bodyPr>
          <a:lstStyle/>
          <a:p>
            <a:r>
              <a:rPr lang="en-US"/>
              <a:t>Click to edit Master title style</a:t>
            </a:r>
          </a:p>
        </p:txBody>
      </p:sp>
      <p:sp>
        <p:nvSpPr>
          <p:cNvPr id="11" name="TextBox 10">
            <a:extLst>
              <a:ext uri="{FF2B5EF4-FFF2-40B4-BE49-F238E27FC236}">
                <a16:creationId xmlns:a16="http://schemas.microsoft.com/office/drawing/2014/main" id="{E0D8C387-F405-1E20-3515-CC1028AAFD5F}"/>
              </a:ext>
            </a:extLst>
          </p:cNvPr>
          <p:cNvSpPr txBox="1"/>
          <p:nvPr userDrawn="1"/>
        </p:nvSpPr>
        <p:spPr>
          <a:xfrm>
            <a:off x="5099829" y="6596407"/>
            <a:ext cx="1992342" cy="175433"/>
          </a:xfrm>
          <a:prstGeom prst="rect">
            <a:avLst/>
          </a:prstGeom>
          <a:noFill/>
        </p:spPr>
        <p:txBody>
          <a:bodyPr wrap="square" lIns="0" tIns="36576"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mn-lt"/>
                <a:ea typeface="+mn-ea"/>
                <a:cs typeface="+mn-cs"/>
              </a:rPr>
              <a:t>DRAFT – for discussion purposes only</a:t>
            </a:r>
          </a:p>
        </p:txBody>
      </p:sp>
    </p:spTree>
    <p:extLst>
      <p:ext uri="{BB962C8B-B14F-4D97-AF65-F5344CB8AC3E}">
        <p14:creationId xmlns:p14="http://schemas.microsoft.com/office/powerpoint/2010/main" val="16911444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 id="2147483877" r:id="rId37"/>
    <p:sldLayoutId id="2147483878" r:id="rId38"/>
  </p:sldLayoutIdLst>
  <p:hf hd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174625" indent="-1746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457200" indent="-174625"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860425" indent="-1682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203325" indent="-17462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485900" indent="-168275" algn="l" defTabSz="914400" rtl="0" eaLnBrk="1" latinLnBrk="0" hangingPunct="1">
        <a:lnSpc>
          <a:spcPct val="90000"/>
        </a:lnSpc>
        <a:spcBef>
          <a:spcPts val="500"/>
        </a:spcBef>
        <a:buClr>
          <a:schemeClr val="accent1"/>
        </a:buClr>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orient="horz" pos="2160">
          <p15:clr>
            <a:srgbClr val="F26B43"/>
          </p15:clr>
        </p15:guide>
        <p15:guide id="11" pos="3840">
          <p15:clr>
            <a:srgbClr val="F26B43"/>
          </p15:clr>
        </p15:guide>
        <p15:guide id="12" pos="264">
          <p15:clr>
            <a:srgbClr val="F26B43"/>
          </p15:clr>
        </p15:guide>
        <p15:guide id="13" pos="7416">
          <p15:clr>
            <a:srgbClr val="F26B43"/>
          </p15:clr>
        </p15:guide>
        <p15:guide id="14" orient="horz" pos="240">
          <p15:clr>
            <a:srgbClr val="F26B43"/>
          </p15:clr>
        </p15:guide>
        <p15:guide id="15" orient="horz" pos="552">
          <p15:clr>
            <a:srgbClr val="F26B43"/>
          </p15:clr>
        </p15:guide>
        <p15:guide id="16" orient="horz" pos="816">
          <p15:clr>
            <a:srgbClr val="F26B43"/>
          </p15:clr>
        </p15:guide>
        <p15:guide id="17" orient="horz" pos="4104">
          <p15:clr>
            <a:srgbClr val="F26B43"/>
          </p15:clr>
        </p15:guide>
        <p15:guide id="18"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mailto:CTOInvestigatorInitiatedTrials@health.ucsd.edu"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fda.gov/media/123543/download" TargetMode="External"/><Relationship Id="rId7" Type="http://schemas.openxmlformats.org/officeDocument/2006/relationships/hyperlink" Target="https://www.fda.gov/media/85293/download" TargetMode="External"/><Relationship Id="rId2" Type="http://schemas.openxmlformats.org/officeDocument/2006/relationships/hyperlink" Target="https://www.fda.gov/drugs/investigational-new-drug-ind-application/ind-application-procedures-overview#:~:text=Each%20application%20should%20be%20accompanied%20by%3A%20Form%201571,of%20results%20for%20applicable%20clinical%20trials%20through%20ClinicalTrials.gov.%29" TargetMode="External"/><Relationship Id="rId1" Type="http://schemas.openxmlformats.org/officeDocument/2006/relationships/slideLayout" Target="../slideLayouts/slideLayout6.xml"/><Relationship Id="rId6" Type="http://schemas.openxmlformats.org/officeDocument/2006/relationships/hyperlink" Target="http://clinicaltrials.gov/" TargetMode="External"/><Relationship Id="rId5" Type="http://schemas.openxmlformats.org/officeDocument/2006/relationships/hyperlink" Target="https://www.fda.gov/media/69901/download" TargetMode="External"/><Relationship Id="rId4" Type="http://schemas.openxmlformats.org/officeDocument/2006/relationships/hyperlink" Target="https://www.fda.gov/media/71816/downloa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da.gov/drugs/investigational-new-drug-ind-application/ind-application-procedures-clinical-hold" TargetMode="External"/><Relationship Id="rId2" Type="http://schemas.openxmlformats.org/officeDocument/2006/relationships/hyperlink" Target="https://www.fda.gov/drugs/investigational-new-drug-ind-application/ind-application-procedures-overview#:~:text=Each%20application%20should%20be%20accompanied%20by%3A%20Form%201571,of%20results%20for%20applicable%20clinical%20trials%20through%20ClinicalTrials.gov.%29"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da.gov/drugs/investigational-new-drug-ind-application/ind-application-procedures-exemptions-ind-requirements" TargetMode="External"/><Relationship Id="rId7" Type="http://schemas.openxmlformats.org/officeDocument/2006/relationships/hyperlink" Target="https://www.fda.gov/drugs/investigational-new-drug-ind-application/ind-application-procedures-overview#:~:text=Each%20application%20should%20be%20accompanied%20by%3A%20Form%201571,of%20results%20for%20applicable%20clinical%20trials%20through%20ClinicalTrials.gov.%29" TargetMode="External"/><Relationship Id="rId2" Type="http://schemas.openxmlformats.org/officeDocument/2006/relationships/hyperlink" Target="https://www.fda.gov/drugs/investigational-new-drug-ind-application/ind-application-reporting-overview" TargetMode="External"/><Relationship Id="rId1" Type="http://schemas.openxmlformats.org/officeDocument/2006/relationships/slideLayout" Target="../slideLayouts/slideLayout6.xml"/><Relationship Id="rId6" Type="http://schemas.openxmlformats.org/officeDocument/2006/relationships/hyperlink" Target="https://www.fda.gov/drugs/investigational-new-drug-ind-application/ind-application-procedures-investigators-responsibilities" TargetMode="External"/><Relationship Id="rId5" Type="http://schemas.openxmlformats.org/officeDocument/2006/relationships/hyperlink" Target="https://www.fda.gov/drugs/investigational-new-drug-ind-application/ind-application-procedures-clinical-hold" TargetMode="External"/><Relationship Id="rId4" Type="http://schemas.openxmlformats.org/officeDocument/2006/relationships/hyperlink" Target="https://www.fda.gov/drugs/investigational-new-drug-ind-application/ind-application-procedures-interactions-fd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mailto:jwarbrick@health.ucsd.edu"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phoenixajournal.wordpress.com/2012/02/23/thank-you/" TargetMode="External"/><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19.png"/><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1.xml"/><Relationship Id="rId5" Type="http://schemas.openxmlformats.org/officeDocument/2006/relationships/image" Target="../media/image4.e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svg"/><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image" Target="../media/image20.png"/><Relationship Id="rId5" Type="http://schemas.openxmlformats.org/officeDocument/2006/relationships/image" Target="../media/image4.emf"/><Relationship Id="rId4" Type="http://schemas.openxmlformats.org/officeDocument/2006/relationships/oleObject" Target="../embeddings/oleObject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4.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oleObject" Target="../embeddings/oleObject8.bin"/><Relationship Id="rId5" Type="http://schemas.openxmlformats.org/officeDocument/2006/relationships/tags" Target="../tags/tag38.xml"/><Relationship Id="rId10" Type="http://schemas.openxmlformats.org/officeDocument/2006/relationships/notesSlide" Target="../notesSlides/notesSlide10.xml"/><Relationship Id="rId4" Type="http://schemas.openxmlformats.org/officeDocument/2006/relationships/tags" Target="../tags/tag37.xml"/><Relationship Id="rId9"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19.png"/><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43.xml"/><Relationship Id="rId5" Type="http://schemas.openxmlformats.org/officeDocument/2006/relationships/image" Target="../media/image19.png"/><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irb.ucsd.edu/_files/oia_sops/sop_refresh_2023/OIA-103-IRB%20Handbook.pdf"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19.png"/><Relationship Id="rId4" Type="http://schemas.openxmlformats.org/officeDocument/2006/relationships/image" Target="../media/image18.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4.emf"/></Relationships>
</file>

<file path=ppt/slides/_rels/slide72.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oleObject" Target="../embeddings/oleObject14.bin"/><Relationship Id="rId7" Type="http://schemas.openxmlformats.org/officeDocument/2006/relationships/tags" Target="../tags/tag53.xml"/><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slideLayout" Target="../slideLayouts/slideLayout11.xml"/><Relationship Id="rId5" Type="http://schemas.openxmlformats.org/officeDocument/2006/relationships/tags" Target="../tags/tag51.xml"/><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image" Target="../media/image4.emf"/><Relationship Id="rId8" Type="http://schemas.openxmlformats.org/officeDocument/2006/relationships/tags" Target="../tags/tag54.xml"/><Relationship Id="rId51" Type="http://schemas.openxmlformats.org/officeDocument/2006/relationships/tags" Target="../tags/tag97.xml"/><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notesSlide" Target="../notesSlides/notesSlide11.xm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tags" Target="../tags/tag99.xml"/><Relationship Id="rId4" Type="http://schemas.openxmlformats.org/officeDocument/2006/relationships/image" Target="../media/image4.e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00.xml"/><Relationship Id="rId6" Type="http://schemas.openxmlformats.org/officeDocument/2006/relationships/image" Target="../media/image33.jpg"/><Relationship Id="rId5" Type="http://schemas.openxmlformats.org/officeDocument/2006/relationships/image" Target="../media/image4.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6.xml"/><Relationship Id="rId1" Type="http://schemas.openxmlformats.org/officeDocument/2006/relationships/tags" Target="../tags/tag101.x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EB18B90-F9C5-402B-B4AF-2607FD64229F}"/>
              </a:ext>
            </a:extLst>
          </p:cNvPr>
          <p:cNvSpPr>
            <a:spLocks noGrp="1"/>
          </p:cNvSpPr>
          <p:nvPr>
            <p:ph type="subTitle" idx="1"/>
          </p:nvPr>
        </p:nvSpPr>
        <p:spPr/>
        <p:txBody>
          <a:bodyPr/>
          <a:lstStyle/>
          <a:p>
            <a:r>
              <a:rPr lang="en-US" dirty="0">
                <a:solidFill>
                  <a:srgbClr val="FFFFFF"/>
                </a:solidFill>
                <a:latin typeface="Arial" panose="020B0604020202020204" pitchFamily="34" charset="0"/>
                <a:cs typeface="Arial" panose="020B0604020202020204" pitchFamily="34" charset="0"/>
              </a:rPr>
              <a:t>Tuesday, August 20, 2024</a:t>
            </a:r>
          </a:p>
          <a:p>
            <a:r>
              <a:rPr lang="en-US" dirty="0">
                <a:solidFill>
                  <a:srgbClr val="FFFFFF"/>
                </a:solidFill>
                <a:latin typeface="Arial" panose="020B0604020202020204" pitchFamily="34" charset="0"/>
                <a:cs typeface="Arial" panose="020B0604020202020204" pitchFamily="34" charset="0"/>
              </a:rPr>
              <a:t>Presenter: </a:t>
            </a:r>
            <a:r>
              <a:rPr lang="en-US" sz="1800" dirty="0">
                <a:solidFill>
                  <a:srgbClr val="FFFFFF"/>
                </a:solidFill>
                <a:latin typeface="Arial" panose="020B0604020202020204" pitchFamily="34" charset="0"/>
                <a:cs typeface="Arial" panose="020B0604020202020204" pitchFamily="34" charset="0"/>
              </a:rPr>
              <a:t>Rana Mckay, MD; Ramez Eskander, MD; Julia Appelt </a:t>
            </a:r>
            <a:endParaRPr lang="en-US" sz="1800" dirty="0"/>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419099" y="2335549"/>
            <a:ext cx="10357757" cy="2387600"/>
          </a:xfrm>
        </p:spPr>
        <p:txBody>
          <a:bodyPr>
            <a:noAutofit/>
          </a:bodyPr>
          <a:lstStyle/>
          <a:p>
            <a:pPr algn="ctr"/>
            <a:br>
              <a:rPr lang="en-US" sz="4300" dirty="0">
                <a:solidFill>
                  <a:srgbClr val="FFFFFF"/>
                </a:solidFill>
                <a:latin typeface="Arial" panose="020B0604020202020204" pitchFamily="34" charset="0"/>
                <a:cs typeface="Arial" panose="020B0604020202020204" pitchFamily="34" charset="0"/>
              </a:rPr>
            </a:br>
            <a:r>
              <a:rPr lang="en-US" sz="4300" dirty="0">
                <a:solidFill>
                  <a:srgbClr val="FFFFFF"/>
                </a:solidFill>
                <a:latin typeface="Arial" panose="020B0604020202020204" pitchFamily="34" charset="0"/>
                <a:cs typeface="Arial" panose="020B0604020202020204" pitchFamily="34" charset="0"/>
              </a:rPr>
              <a:t> MCC-CTO IIT Crash Course</a:t>
            </a:r>
            <a:br>
              <a:rPr lang="en-US" sz="4300" dirty="0">
                <a:solidFill>
                  <a:srgbClr val="FFFFFF"/>
                </a:solidFill>
                <a:latin typeface="Arial" panose="020B0604020202020204" pitchFamily="34" charset="0"/>
                <a:cs typeface="Arial" panose="020B0604020202020204" pitchFamily="34" charset="0"/>
              </a:rPr>
            </a:br>
            <a:r>
              <a:rPr lang="en-US" sz="4300" dirty="0">
                <a:solidFill>
                  <a:srgbClr val="FFFFFF"/>
                </a:solidFill>
                <a:latin typeface="Arial" panose="020B0604020202020204" pitchFamily="34" charset="0"/>
                <a:cs typeface="Arial" panose="020B0604020202020204" pitchFamily="34" charset="0"/>
              </a:rPr>
              <a:t>IIT Start-up and Operational Guidance </a:t>
            </a:r>
            <a:br>
              <a:rPr lang="en-US" sz="4300" dirty="0">
                <a:solidFill>
                  <a:srgbClr val="FFFFFF"/>
                </a:solidFill>
                <a:latin typeface="Arial" panose="020B0604020202020204" pitchFamily="34" charset="0"/>
                <a:cs typeface="Arial" panose="020B0604020202020204" pitchFamily="34" charset="0"/>
              </a:rPr>
            </a:br>
            <a:endParaRPr lang="en-US" sz="43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0D167D8-5D02-20F5-D38A-3D7E23EED879}"/>
              </a:ext>
            </a:extLst>
          </p:cNvPr>
          <p:cNvCxnSpPr>
            <a:cxnSpLocks/>
          </p:cNvCxnSpPr>
          <p:nvPr/>
        </p:nvCxnSpPr>
        <p:spPr>
          <a:xfrm>
            <a:off x="3048000" y="289602"/>
            <a:ext cx="0" cy="579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2BE7A637-6CB9-62A7-200C-9C39FD8E3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89602"/>
            <a:ext cx="1904995" cy="579974"/>
          </a:xfrm>
          <a:prstGeom prst="rect">
            <a:avLst/>
          </a:prstGeom>
        </p:spPr>
      </p:pic>
    </p:spTree>
    <p:extLst>
      <p:ext uri="{BB962C8B-B14F-4D97-AF65-F5344CB8AC3E}">
        <p14:creationId xmlns:p14="http://schemas.microsoft.com/office/powerpoint/2010/main" val="285662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4524-288F-4523-AC1D-DE22C2A33FC6}"/>
              </a:ext>
            </a:extLst>
          </p:cNvPr>
          <p:cNvSpPr>
            <a:spLocks noGrp="1"/>
          </p:cNvSpPr>
          <p:nvPr>
            <p:ph type="title"/>
          </p:nvPr>
        </p:nvSpPr>
        <p:spPr/>
        <p:txBody>
          <a:bodyPr>
            <a:normAutofit/>
          </a:bodyPr>
          <a:lstStyle/>
          <a:p>
            <a:r>
              <a:rPr lang="en-US" dirty="0"/>
              <a:t>IIT Unit– Concept Development and Approval </a:t>
            </a:r>
          </a:p>
        </p:txBody>
      </p:sp>
      <p:sp>
        <p:nvSpPr>
          <p:cNvPr id="3" name="Text Placeholder 2">
            <a:extLst>
              <a:ext uri="{FF2B5EF4-FFF2-40B4-BE49-F238E27FC236}">
                <a16:creationId xmlns:a16="http://schemas.microsoft.com/office/drawing/2014/main" id="{9EBEE827-52DA-4134-BEB1-175B32E47DF5}"/>
              </a:ext>
            </a:extLst>
          </p:cNvPr>
          <p:cNvSpPr>
            <a:spLocks noGrp="1"/>
          </p:cNvSpPr>
          <p:nvPr>
            <p:ph type="body" sz="quarter" idx="13"/>
          </p:nvPr>
        </p:nvSpPr>
        <p:spPr/>
        <p:txBody>
          <a:bodyPr>
            <a:normAutofit/>
          </a:bodyPr>
          <a:lstStyle/>
          <a:p>
            <a:pPr fontAlgn="base"/>
            <a:r>
              <a:rPr lang="en-US" dirty="0"/>
              <a:t>PI completes IIT Concept Form  </a:t>
            </a:r>
          </a:p>
          <a:p>
            <a:pPr fontAlgn="base"/>
            <a:endParaRPr lang="en-US" dirty="0"/>
          </a:p>
          <a:p>
            <a:pPr fontAlgn="base"/>
            <a:r>
              <a:rPr lang="en-US" dirty="0"/>
              <a:t>PI completes IIT Budget form </a:t>
            </a:r>
          </a:p>
          <a:p>
            <a:pPr marL="0" indent="0" fontAlgn="base">
              <a:buNone/>
            </a:pPr>
            <a:endParaRPr lang="en-US" dirty="0"/>
          </a:p>
          <a:p>
            <a:pPr fontAlgn="base"/>
            <a:r>
              <a:rPr lang="en-US" dirty="0"/>
              <a:t>PI completes internal statistical request form (no fee basis):</a:t>
            </a:r>
          </a:p>
          <a:p>
            <a:pPr marL="628650" lvl="1" indent="-285750" fontAlgn="base">
              <a:buFontTx/>
              <a:buChar char="-"/>
            </a:pPr>
            <a:r>
              <a:rPr lang="en-US" u="sng" dirty="0">
                <a:solidFill>
                  <a:schemeClr val="accent1"/>
                </a:solidFill>
              </a:rPr>
              <a:t>https://moorescancercenter.ucsd.edu/research/shared-resources/biostatistics/index.html  </a:t>
            </a:r>
          </a:p>
          <a:p>
            <a:pPr marL="342900" lvl="1" indent="0" fontAlgn="base">
              <a:buNone/>
            </a:pPr>
            <a:endParaRPr lang="en-US" dirty="0">
              <a:solidFill>
                <a:schemeClr val="accent1"/>
              </a:solidFill>
            </a:endParaRPr>
          </a:p>
          <a:p>
            <a:pPr fontAlgn="base"/>
            <a:endParaRPr lang="en-US" dirty="0"/>
          </a:p>
        </p:txBody>
      </p:sp>
      <p:sp>
        <p:nvSpPr>
          <p:cNvPr id="4" name="Date Placeholder 3">
            <a:extLst>
              <a:ext uri="{FF2B5EF4-FFF2-40B4-BE49-F238E27FC236}">
                <a16:creationId xmlns:a16="http://schemas.microsoft.com/office/drawing/2014/main" id="{D3B93BC7-C362-47BD-87B8-5297A8105E02}"/>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40557746-E274-49DB-8CDD-035AC2D50655}"/>
              </a:ext>
            </a:extLst>
          </p:cNvPr>
          <p:cNvSpPr>
            <a:spLocks noGrp="1"/>
          </p:cNvSpPr>
          <p:nvPr>
            <p:ph type="sldNum" sz="quarter" idx="16"/>
          </p:nvPr>
        </p:nvSpPr>
        <p:spPr/>
        <p:txBody>
          <a:bodyPr/>
          <a:lstStyle/>
          <a:p>
            <a:fld id="{436DF479-7476-4076-86FD-1C41B7E33810}" type="slidenum">
              <a:rPr lang="en-US" smtClean="0"/>
              <a:pPr/>
              <a:t>10</a:t>
            </a:fld>
            <a:r>
              <a:rPr lang="en-US"/>
              <a:t>     │</a:t>
            </a:r>
          </a:p>
        </p:txBody>
      </p:sp>
      <p:sp>
        <p:nvSpPr>
          <p:cNvPr id="6" name="Footer Placeholder 5">
            <a:extLst>
              <a:ext uri="{FF2B5EF4-FFF2-40B4-BE49-F238E27FC236}">
                <a16:creationId xmlns:a16="http://schemas.microsoft.com/office/drawing/2014/main" id="{9009D31D-ABF4-4CB1-961E-143C3923B33D}"/>
              </a:ext>
            </a:extLst>
          </p:cNvPr>
          <p:cNvSpPr>
            <a:spLocks noGrp="1"/>
          </p:cNvSpPr>
          <p:nvPr>
            <p:ph type="ftr" sz="quarter" idx="39"/>
          </p:nvPr>
        </p:nvSpPr>
        <p:spPr/>
        <p:txBody>
          <a:bodyPr/>
          <a:lstStyle/>
          <a:p>
            <a:r>
              <a:rPr lang="en-US" dirty="0"/>
              <a:t>Basics of IND Applications</a:t>
            </a:r>
          </a:p>
        </p:txBody>
      </p:sp>
      <p:pic>
        <p:nvPicPr>
          <p:cNvPr id="7" name="Picture 6">
            <a:extLst>
              <a:ext uri="{FF2B5EF4-FFF2-40B4-BE49-F238E27FC236}">
                <a16:creationId xmlns:a16="http://schemas.microsoft.com/office/drawing/2014/main" id="{D7741F50-AEF3-4CDD-A8E3-C455ABBB741C}"/>
              </a:ext>
            </a:extLst>
          </p:cNvPr>
          <p:cNvPicPr>
            <a:picLocks noChangeAspect="1"/>
          </p:cNvPicPr>
          <p:nvPr/>
        </p:nvPicPr>
        <p:blipFill>
          <a:blip r:embed="rId2"/>
          <a:stretch>
            <a:fillRect/>
          </a:stretch>
        </p:blipFill>
        <p:spPr>
          <a:xfrm>
            <a:off x="7041818" y="1399148"/>
            <a:ext cx="4438839" cy="3252752"/>
          </a:xfrm>
          <a:prstGeom prst="rect">
            <a:avLst/>
          </a:prstGeom>
        </p:spPr>
      </p:pic>
    </p:spTree>
    <p:extLst>
      <p:ext uri="{BB962C8B-B14F-4D97-AF65-F5344CB8AC3E}">
        <p14:creationId xmlns:p14="http://schemas.microsoft.com/office/powerpoint/2010/main" val="132990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17CF-3840-4951-87FF-ADCB6E2AD435}"/>
              </a:ext>
            </a:extLst>
          </p:cNvPr>
          <p:cNvSpPr>
            <a:spLocks noGrp="1"/>
          </p:cNvSpPr>
          <p:nvPr>
            <p:ph type="title"/>
          </p:nvPr>
        </p:nvSpPr>
        <p:spPr/>
        <p:txBody>
          <a:bodyPr/>
          <a:lstStyle/>
          <a:p>
            <a:r>
              <a:rPr lang="en-US" dirty="0"/>
              <a:t>IIT Concept Form </a:t>
            </a:r>
          </a:p>
        </p:txBody>
      </p:sp>
      <p:sp>
        <p:nvSpPr>
          <p:cNvPr id="4" name="Date Placeholder 3">
            <a:extLst>
              <a:ext uri="{FF2B5EF4-FFF2-40B4-BE49-F238E27FC236}">
                <a16:creationId xmlns:a16="http://schemas.microsoft.com/office/drawing/2014/main" id="{CF25B032-644A-4D16-A17F-60F199769F8A}"/>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D29C563E-3811-46BD-BBE9-B481BD08A407}"/>
              </a:ext>
            </a:extLst>
          </p:cNvPr>
          <p:cNvSpPr>
            <a:spLocks noGrp="1"/>
          </p:cNvSpPr>
          <p:nvPr>
            <p:ph type="sldNum" sz="quarter" idx="16"/>
          </p:nvPr>
        </p:nvSpPr>
        <p:spPr/>
        <p:txBody>
          <a:bodyPr/>
          <a:lstStyle/>
          <a:p>
            <a:fld id="{436DF479-7476-4076-86FD-1C41B7E33810}" type="slidenum">
              <a:rPr lang="en-US" smtClean="0"/>
              <a:pPr/>
              <a:t>11</a:t>
            </a:fld>
            <a:r>
              <a:rPr lang="en-US"/>
              <a:t>     │</a:t>
            </a:r>
          </a:p>
        </p:txBody>
      </p:sp>
      <p:sp>
        <p:nvSpPr>
          <p:cNvPr id="6" name="Footer Placeholder 5">
            <a:extLst>
              <a:ext uri="{FF2B5EF4-FFF2-40B4-BE49-F238E27FC236}">
                <a16:creationId xmlns:a16="http://schemas.microsoft.com/office/drawing/2014/main" id="{F65ACE57-3826-4114-88C6-5352BCCA4AFE}"/>
              </a:ext>
            </a:extLst>
          </p:cNvPr>
          <p:cNvSpPr>
            <a:spLocks noGrp="1"/>
          </p:cNvSpPr>
          <p:nvPr>
            <p:ph type="ftr" sz="quarter" idx="39"/>
          </p:nvPr>
        </p:nvSpPr>
        <p:spPr/>
        <p:txBody>
          <a:bodyPr/>
          <a:lstStyle/>
          <a:p>
            <a:r>
              <a:rPr lang="en-US"/>
              <a:t>CONFIDENTIAL DRAFT – For discussion purposes only</a:t>
            </a:r>
          </a:p>
        </p:txBody>
      </p:sp>
      <p:pic>
        <p:nvPicPr>
          <p:cNvPr id="8" name="Picture 7"/>
          <p:cNvPicPr>
            <a:picLocks noChangeAspect="1"/>
          </p:cNvPicPr>
          <p:nvPr/>
        </p:nvPicPr>
        <p:blipFill>
          <a:blip r:embed="rId2"/>
          <a:stretch>
            <a:fillRect/>
          </a:stretch>
        </p:blipFill>
        <p:spPr>
          <a:xfrm>
            <a:off x="22587" y="1147665"/>
            <a:ext cx="11941439" cy="5150498"/>
          </a:xfrm>
          <a:prstGeom prst="rect">
            <a:avLst/>
          </a:prstGeom>
        </p:spPr>
      </p:pic>
    </p:spTree>
    <p:extLst>
      <p:ext uri="{BB962C8B-B14F-4D97-AF65-F5344CB8AC3E}">
        <p14:creationId xmlns:p14="http://schemas.microsoft.com/office/powerpoint/2010/main" val="266657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IIT Budget Form </a:t>
            </a:r>
          </a:p>
        </p:txBody>
      </p:sp>
      <p:sp>
        <p:nvSpPr>
          <p:cNvPr id="4" name="Date Placeholder 3"/>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p:cNvSpPr>
            <a:spLocks noGrp="1"/>
          </p:cNvSpPr>
          <p:nvPr>
            <p:ph type="sldNum" sz="quarter" idx="16"/>
          </p:nvPr>
        </p:nvSpPr>
        <p:spPr/>
        <p:txBody>
          <a:bodyPr/>
          <a:lstStyle/>
          <a:p>
            <a:fld id="{436DF479-7476-4076-86FD-1C41B7E33810}" type="slidenum">
              <a:rPr lang="en-US" smtClean="0"/>
              <a:pPr/>
              <a:t>12</a:t>
            </a:fld>
            <a:r>
              <a:rPr lang="en-US"/>
              <a:t>     │</a:t>
            </a:r>
          </a:p>
        </p:txBody>
      </p:sp>
      <p:sp>
        <p:nvSpPr>
          <p:cNvPr id="6" name="Footer Placeholder 5"/>
          <p:cNvSpPr>
            <a:spLocks noGrp="1"/>
          </p:cNvSpPr>
          <p:nvPr>
            <p:ph type="ftr" sz="quarter" idx="39"/>
          </p:nvPr>
        </p:nvSpPr>
        <p:spPr/>
        <p:txBody>
          <a:bodyPr/>
          <a:lstStyle/>
          <a:p>
            <a:r>
              <a:rPr lang="en-US"/>
              <a:t>CONFIDENTIAL DRAFT – For discussion purposes only</a:t>
            </a:r>
          </a:p>
        </p:txBody>
      </p:sp>
      <p:pic>
        <p:nvPicPr>
          <p:cNvPr id="7" name="Picture 6"/>
          <p:cNvPicPr>
            <a:picLocks noChangeAspect="1"/>
          </p:cNvPicPr>
          <p:nvPr/>
        </p:nvPicPr>
        <p:blipFill>
          <a:blip r:embed="rId2"/>
          <a:stretch>
            <a:fillRect/>
          </a:stretch>
        </p:blipFill>
        <p:spPr>
          <a:xfrm>
            <a:off x="1917414" y="1060704"/>
            <a:ext cx="8080025" cy="5176266"/>
          </a:xfrm>
          <a:prstGeom prst="rect">
            <a:avLst/>
          </a:prstGeom>
        </p:spPr>
      </p:pic>
    </p:spTree>
    <p:extLst>
      <p:ext uri="{BB962C8B-B14F-4D97-AF65-F5344CB8AC3E}">
        <p14:creationId xmlns:p14="http://schemas.microsoft.com/office/powerpoint/2010/main" val="161630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98D8-2EA9-4D0E-8E7C-23B173470605}"/>
              </a:ext>
            </a:extLst>
          </p:cNvPr>
          <p:cNvSpPr>
            <a:spLocks noGrp="1"/>
          </p:cNvSpPr>
          <p:nvPr>
            <p:ph type="title"/>
          </p:nvPr>
        </p:nvSpPr>
        <p:spPr/>
        <p:txBody>
          <a:bodyPr/>
          <a:lstStyle/>
          <a:p>
            <a:r>
              <a:rPr lang="en-US" dirty="0"/>
              <a:t>IIT Unit– Concept Development and Approval </a:t>
            </a:r>
          </a:p>
        </p:txBody>
      </p:sp>
      <p:sp>
        <p:nvSpPr>
          <p:cNvPr id="3" name="Text Placeholder 2">
            <a:extLst>
              <a:ext uri="{FF2B5EF4-FFF2-40B4-BE49-F238E27FC236}">
                <a16:creationId xmlns:a16="http://schemas.microsoft.com/office/drawing/2014/main" id="{ED629393-16F9-48DD-8D44-B690C7397106}"/>
              </a:ext>
            </a:extLst>
          </p:cNvPr>
          <p:cNvSpPr>
            <a:spLocks noGrp="1"/>
          </p:cNvSpPr>
          <p:nvPr>
            <p:ph type="body" sz="quarter" idx="13"/>
          </p:nvPr>
        </p:nvSpPr>
        <p:spPr/>
        <p:txBody>
          <a:bodyPr/>
          <a:lstStyle/>
          <a:p>
            <a:pPr fontAlgn="base"/>
            <a:r>
              <a:rPr lang="en-US" dirty="0"/>
              <a:t>DT Concept Review: PI presents concept to the disease team  </a:t>
            </a:r>
          </a:p>
          <a:p>
            <a:pPr fontAlgn="base">
              <a:buFont typeface="Wingdings" panose="05000000000000000000" pitchFamily="2" charset="2"/>
              <a:buChar char="ü"/>
            </a:pPr>
            <a:r>
              <a:rPr lang="en-US" sz="1400" dirty="0"/>
              <a:t>Approval </a:t>
            </a:r>
          </a:p>
          <a:p>
            <a:pPr fontAlgn="base">
              <a:buFont typeface="Wingdings" panose="05000000000000000000" pitchFamily="2" charset="2"/>
              <a:buChar char="ü"/>
            </a:pPr>
            <a:r>
              <a:rPr lang="en-US" sz="1400" dirty="0"/>
              <a:t>Further concept development/refinement </a:t>
            </a:r>
          </a:p>
          <a:p>
            <a:pPr fontAlgn="base">
              <a:buFont typeface="Wingdings" panose="05000000000000000000" pitchFamily="2" charset="2"/>
              <a:buChar char="ü"/>
            </a:pPr>
            <a:r>
              <a:rPr lang="en-US" sz="1400" dirty="0"/>
              <a:t>Reject  </a:t>
            </a:r>
          </a:p>
          <a:p>
            <a:pPr fontAlgn="base">
              <a:buFont typeface="Wingdings" panose="05000000000000000000" pitchFamily="2" charset="2"/>
              <a:buChar char="ü"/>
            </a:pPr>
            <a:endParaRPr lang="en-US" sz="1400" dirty="0"/>
          </a:p>
          <a:p>
            <a:pPr fontAlgn="base"/>
            <a:r>
              <a:rPr lang="en-US" b="1" dirty="0"/>
              <a:t>Formal DT Review and Approval and secured funding are </a:t>
            </a:r>
            <a:r>
              <a:rPr lang="en-US" b="1" u="sng" dirty="0"/>
              <a:t>required</a:t>
            </a:r>
            <a:r>
              <a:rPr lang="en-US" b="1" dirty="0"/>
              <a:t> </a:t>
            </a:r>
            <a:r>
              <a:rPr lang="en-US" dirty="0"/>
              <a:t>for study to proceed: </a:t>
            </a:r>
          </a:p>
          <a:p>
            <a:pPr fontAlgn="base">
              <a:buFontTx/>
              <a:buChar char="-"/>
            </a:pPr>
            <a:r>
              <a:rPr lang="en-US" dirty="0"/>
              <a:t>DT PM/DT CA sends study for voting </a:t>
            </a:r>
          </a:p>
          <a:p>
            <a:pPr fontAlgn="base">
              <a:buFontTx/>
              <a:buChar char="-"/>
            </a:pPr>
            <a:r>
              <a:rPr lang="en-US" dirty="0"/>
              <a:t>Favorable DTAF, study can proceed to IIT Unit   </a:t>
            </a:r>
          </a:p>
          <a:p>
            <a:endParaRPr lang="en-US" dirty="0"/>
          </a:p>
        </p:txBody>
      </p:sp>
      <p:sp>
        <p:nvSpPr>
          <p:cNvPr id="4" name="Date Placeholder 3">
            <a:extLst>
              <a:ext uri="{FF2B5EF4-FFF2-40B4-BE49-F238E27FC236}">
                <a16:creationId xmlns:a16="http://schemas.microsoft.com/office/drawing/2014/main" id="{E4E15783-D0DB-4B7E-9A78-75560BAFE17B}"/>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5E6A01AA-1335-4199-87D5-C77F1A992ED8}"/>
              </a:ext>
            </a:extLst>
          </p:cNvPr>
          <p:cNvSpPr>
            <a:spLocks noGrp="1"/>
          </p:cNvSpPr>
          <p:nvPr>
            <p:ph type="sldNum" sz="quarter" idx="16"/>
          </p:nvPr>
        </p:nvSpPr>
        <p:spPr/>
        <p:txBody>
          <a:bodyPr/>
          <a:lstStyle/>
          <a:p>
            <a:fld id="{436DF479-7476-4076-86FD-1C41B7E33810}" type="slidenum">
              <a:rPr lang="en-US" smtClean="0"/>
              <a:pPr/>
              <a:t>13</a:t>
            </a:fld>
            <a:r>
              <a:rPr lang="en-US"/>
              <a:t>     │</a:t>
            </a:r>
          </a:p>
        </p:txBody>
      </p:sp>
      <p:sp>
        <p:nvSpPr>
          <p:cNvPr id="6" name="Footer Placeholder 5">
            <a:extLst>
              <a:ext uri="{FF2B5EF4-FFF2-40B4-BE49-F238E27FC236}">
                <a16:creationId xmlns:a16="http://schemas.microsoft.com/office/drawing/2014/main" id="{A4230A0C-A532-4196-8ACF-A983FF7D4D5B}"/>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156363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0CBC-9407-405C-9C02-DFD9CDB2197C}"/>
              </a:ext>
            </a:extLst>
          </p:cNvPr>
          <p:cNvSpPr>
            <a:spLocks noGrp="1"/>
          </p:cNvSpPr>
          <p:nvPr>
            <p:ph type="title"/>
          </p:nvPr>
        </p:nvSpPr>
        <p:spPr/>
        <p:txBody>
          <a:bodyPr/>
          <a:lstStyle/>
          <a:p>
            <a:r>
              <a:rPr lang="en-US" dirty="0"/>
              <a:t>IIT Unit - Protocol Development </a:t>
            </a:r>
          </a:p>
        </p:txBody>
      </p:sp>
      <p:sp>
        <p:nvSpPr>
          <p:cNvPr id="3" name="Text Placeholder 2">
            <a:extLst>
              <a:ext uri="{FF2B5EF4-FFF2-40B4-BE49-F238E27FC236}">
                <a16:creationId xmlns:a16="http://schemas.microsoft.com/office/drawing/2014/main" id="{E2AC5AE3-3FD9-411E-B832-E1FC2AB415CA}"/>
              </a:ext>
            </a:extLst>
          </p:cNvPr>
          <p:cNvSpPr>
            <a:spLocks noGrp="1"/>
          </p:cNvSpPr>
          <p:nvPr>
            <p:ph type="body" sz="quarter" idx="13"/>
          </p:nvPr>
        </p:nvSpPr>
        <p:spPr/>
        <p:txBody>
          <a:bodyPr>
            <a:normAutofit/>
          </a:bodyPr>
          <a:lstStyle/>
          <a:p>
            <a:r>
              <a:rPr lang="en-US" b="1" dirty="0"/>
              <a:t>DT PM submits DTAF, LOI concept, and budget to IIT Unit for PDO Assignment:</a:t>
            </a:r>
            <a:r>
              <a:rPr lang="en-US" dirty="0"/>
              <a:t> </a:t>
            </a:r>
            <a:r>
              <a:rPr lang="en-US" u="sng" dirty="0">
                <a:solidFill>
                  <a:srgbClr val="0070C0"/>
                </a:solidFill>
                <a:hlinkClick r:id="rId2"/>
              </a:rPr>
              <a:t>CTOInvestigatorInitiatedTrials@health.ucsd.edu</a:t>
            </a:r>
            <a:endParaRPr lang="en-US" u="sng" dirty="0">
              <a:solidFill>
                <a:srgbClr val="0070C0"/>
              </a:solidFill>
            </a:endParaRPr>
          </a:p>
          <a:p>
            <a:pPr marL="0" indent="0">
              <a:buNone/>
            </a:pPr>
            <a:endParaRPr lang="en-US" u="sng" dirty="0">
              <a:solidFill>
                <a:srgbClr val="0070C0"/>
              </a:solidFill>
            </a:endParaRPr>
          </a:p>
          <a:p>
            <a:r>
              <a:rPr lang="en-US" dirty="0"/>
              <a:t>It is expected that the </a:t>
            </a:r>
            <a:r>
              <a:rPr lang="en-US" b="1" dirty="0"/>
              <a:t>study PI will begin drafting the study protocol </a:t>
            </a:r>
            <a:r>
              <a:rPr lang="en-US" dirty="0"/>
              <a:t>using existing templates prior to engagement with the PDO</a:t>
            </a:r>
          </a:p>
          <a:p>
            <a:endParaRPr lang="en-US" dirty="0"/>
          </a:p>
          <a:p>
            <a:r>
              <a:rPr lang="en-US" b="1" dirty="0"/>
              <a:t>PDO helps with:</a:t>
            </a:r>
          </a:p>
          <a:p>
            <a:pPr marL="342900" lvl="1" indent="0">
              <a:buNone/>
            </a:pPr>
            <a:r>
              <a:rPr lang="en-US" dirty="0"/>
              <a:t>- Protocol development with PI. OIA IIT Protocol Template: </a:t>
            </a:r>
            <a:r>
              <a:rPr lang="en-US" u="sng" dirty="0">
                <a:solidFill>
                  <a:srgbClr val="0070C0"/>
                </a:solidFill>
              </a:rPr>
              <a:t>https://irb.ucsd.edu/researchers/formsinstruc.html</a:t>
            </a:r>
            <a:endParaRPr lang="en-US" dirty="0">
              <a:solidFill>
                <a:srgbClr val="0070C0"/>
              </a:solidFill>
            </a:endParaRPr>
          </a:p>
          <a:p>
            <a:pPr marL="342900" lvl="1" indent="0">
              <a:buNone/>
            </a:pPr>
            <a:r>
              <a:rPr lang="en-US" dirty="0"/>
              <a:t>- Appendices development with PI </a:t>
            </a:r>
          </a:p>
          <a:p>
            <a:pPr marL="342900" lvl="1" indent="0">
              <a:buNone/>
            </a:pPr>
            <a:r>
              <a:rPr lang="en-US" dirty="0"/>
              <a:t>- Manual generation (laboratory, pharmacy, imaging, pathology and other as necessary) </a:t>
            </a:r>
          </a:p>
          <a:p>
            <a:pPr marL="342900" lvl="1" indent="0">
              <a:buNone/>
            </a:pPr>
            <a:r>
              <a:rPr lang="en-US" dirty="0"/>
              <a:t>-Informed Consent in collaboration with assigned Regulatory Associate  </a:t>
            </a:r>
          </a:p>
          <a:p>
            <a:pPr marL="628650" lvl="1" indent="-285750">
              <a:buFontTx/>
              <a:buChar char="-"/>
            </a:pPr>
            <a:endParaRPr lang="en-US" dirty="0"/>
          </a:p>
          <a:p>
            <a:r>
              <a:rPr lang="en-US" dirty="0"/>
              <a:t>Statistical analysis plan is developed with either internal or external statistical support </a:t>
            </a:r>
          </a:p>
          <a:p>
            <a:pPr marL="342900" lvl="1" indent="0">
              <a:buNone/>
            </a:pPr>
            <a:r>
              <a:rPr lang="en-US" dirty="0"/>
              <a:t> - Remember this requires funding…</a:t>
            </a:r>
          </a:p>
          <a:p>
            <a:pPr marL="0" indent="0">
              <a:buNone/>
            </a:pPr>
            <a:r>
              <a:rPr lang="en-US" dirty="0"/>
              <a:t> </a:t>
            </a:r>
          </a:p>
        </p:txBody>
      </p:sp>
      <p:sp>
        <p:nvSpPr>
          <p:cNvPr id="4" name="Date Placeholder 3">
            <a:extLst>
              <a:ext uri="{FF2B5EF4-FFF2-40B4-BE49-F238E27FC236}">
                <a16:creationId xmlns:a16="http://schemas.microsoft.com/office/drawing/2014/main" id="{2719C547-F2A7-45D9-A54C-1922B9A9D55D}"/>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C5C4BAF7-03D8-4036-9305-314530CE3897}"/>
              </a:ext>
            </a:extLst>
          </p:cNvPr>
          <p:cNvSpPr>
            <a:spLocks noGrp="1"/>
          </p:cNvSpPr>
          <p:nvPr>
            <p:ph type="sldNum" sz="quarter" idx="16"/>
          </p:nvPr>
        </p:nvSpPr>
        <p:spPr/>
        <p:txBody>
          <a:bodyPr/>
          <a:lstStyle/>
          <a:p>
            <a:fld id="{436DF479-7476-4076-86FD-1C41B7E33810}" type="slidenum">
              <a:rPr lang="en-US" smtClean="0"/>
              <a:pPr/>
              <a:t>14</a:t>
            </a:fld>
            <a:r>
              <a:rPr lang="en-US"/>
              <a:t>     │</a:t>
            </a:r>
          </a:p>
        </p:txBody>
      </p:sp>
      <p:sp>
        <p:nvSpPr>
          <p:cNvPr id="6" name="Footer Placeholder 5">
            <a:extLst>
              <a:ext uri="{FF2B5EF4-FFF2-40B4-BE49-F238E27FC236}">
                <a16:creationId xmlns:a16="http://schemas.microsoft.com/office/drawing/2014/main" id="{FA79781E-A181-42E9-A7BC-29EF034B1848}"/>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3488838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6FE3-ADE6-4362-8F27-A8D414A00295}"/>
              </a:ext>
            </a:extLst>
          </p:cNvPr>
          <p:cNvSpPr>
            <a:spLocks noGrp="1"/>
          </p:cNvSpPr>
          <p:nvPr>
            <p:ph type="title"/>
          </p:nvPr>
        </p:nvSpPr>
        <p:spPr/>
        <p:txBody>
          <a:bodyPr/>
          <a:lstStyle/>
          <a:p>
            <a:r>
              <a:rPr lang="en-US" dirty="0"/>
              <a:t>IIT Unit- Protocol Development </a:t>
            </a:r>
          </a:p>
        </p:txBody>
      </p:sp>
      <p:sp>
        <p:nvSpPr>
          <p:cNvPr id="3" name="Text Placeholder 2">
            <a:extLst>
              <a:ext uri="{FF2B5EF4-FFF2-40B4-BE49-F238E27FC236}">
                <a16:creationId xmlns:a16="http://schemas.microsoft.com/office/drawing/2014/main" id="{86CB8829-E3F2-4B50-815B-246D96AC11B7}"/>
              </a:ext>
            </a:extLst>
          </p:cNvPr>
          <p:cNvSpPr>
            <a:spLocks noGrp="1"/>
          </p:cNvSpPr>
          <p:nvPr>
            <p:ph type="body" sz="quarter" idx="13"/>
          </p:nvPr>
        </p:nvSpPr>
        <p:spPr/>
        <p:txBody>
          <a:bodyPr/>
          <a:lstStyle/>
          <a:p>
            <a:r>
              <a:rPr lang="en-US" b="1" dirty="0"/>
              <a:t>Document Sign Off:  </a:t>
            </a:r>
          </a:p>
          <a:p>
            <a:pPr marL="342900" lvl="1" indent="0">
              <a:buNone/>
            </a:pPr>
            <a:r>
              <a:rPr lang="en-US" dirty="0"/>
              <a:t>- </a:t>
            </a:r>
            <a:r>
              <a:rPr lang="en-US" sz="1400" dirty="0"/>
              <a:t>Principal Investigator and Steering Committee if applicable </a:t>
            </a:r>
          </a:p>
          <a:p>
            <a:pPr marL="342900" lvl="1" indent="0">
              <a:buNone/>
            </a:pPr>
            <a:r>
              <a:rPr lang="en-US" sz="1400" dirty="0"/>
              <a:t>- Protocol Development Officer</a:t>
            </a:r>
          </a:p>
          <a:p>
            <a:pPr marL="342900" lvl="1" indent="0">
              <a:buNone/>
            </a:pPr>
            <a:r>
              <a:rPr lang="en-US" sz="1400" dirty="0"/>
              <a:t>- Regulatory (informed consent)</a:t>
            </a:r>
          </a:p>
          <a:p>
            <a:pPr marL="342900" lvl="1" indent="0">
              <a:buNone/>
            </a:pPr>
            <a:r>
              <a:rPr lang="en-US" sz="1400" dirty="0"/>
              <a:t>- Statistician (internal or external)</a:t>
            </a:r>
          </a:p>
          <a:p>
            <a:pPr marL="342900" lvl="1" indent="0">
              <a:buNone/>
            </a:pPr>
            <a:r>
              <a:rPr lang="en-US" sz="1400" dirty="0"/>
              <a:t>- Quality Assurance (Data Safety Monitoring Plan, adverse event reporting)</a:t>
            </a:r>
          </a:p>
          <a:p>
            <a:pPr marL="342900" lvl="1" indent="0">
              <a:buNone/>
            </a:pPr>
            <a:r>
              <a:rPr lang="en-US" sz="1400" dirty="0"/>
              <a:t>- Pharmacy (if needed)</a:t>
            </a:r>
          </a:p>
          <a:p>
            <a:pPr marL="342900" lvl="1" indent="0">
              <a:buNone/>
            </a:pPr>
            <a:r>
              <a:rPr lang="en-US" sz="1400" dirty="0"/>
              <a:t>- Nursing (if needed)</a:t>
            </a:r>
          </a:p>
          <a:p>
            <a:pPr marL="628650" lvl="1" indent="-285750">
              <a:buFontTx/>
              <a:buChar char="-"/>
            </a:pPr>
            <a:r>
              <a:rPr lang="en-US" sz="1400" dirty="0"/>
              <a:t>Funder (if applicable) </a:t>
            </a:r>
          </a:p>
          <a:p>
            <a:pPr marL="342900" lvl="1" indent="0">
              <a:buNone/>
            </a:pPr>
            <a:endParaRPr lang="en-US" sz="1400" dirty="0"/>
          </a:p>
          <a:p>
            <a:r>
              <a:rPr lang="en-US" b="1" dirty="0"/>
              <a:t>IND Specialist prepares FDA application, if applicable:</a:t>
            </a:r>
          </a:p>
          <a:p>
            <a:pPr marL="342900" lvl="1" indent="0">
              <a:buNone/>
            </a:pPr>
            <a:r>
              <a:rPr lang="en-US" dirty="0"/>
              <a:t>- </a:t>
            </a:r>
            <a:r>
              <a:rPr lang="en-US" sz="1400" dirty="0"/>
              <a:t>A formal IND Exemption is required for applicable studies</a:t>
            </a:r>
          </a:p>
          <a:p>
            <a:pPr marL="342900" lvl="1" indent="0">
              <a:buNone/>
            </a:pPr>
            <a:r>
              <a:rPr lang="en-US" sz="1400" dirty="0"/>
              <a:t>- PI to review FDA provided guidance materials: </a:t>
            </a:r>
            <a:r>
              <a:rPr lang="en-US" sz="1400" u="sng" dirty="0">
                <a:solidFill>
                  <a:srgbClr val="0070C0"/>
                </a:solidFill>
              </a:rPr>
              <a:t>https://www.fda.gov/drugs/types-applications/investigational-new-drug-ind-application</a:t>
            </a:r>
            <a:r>
              <a:rPr lang="en-US" sz="1400" dirty="0">
                <a:solidFill>
                  <a:srgbClr val="0070C0"/>
                </a:solidFill>
              </a:rPr>
              <a:t> </a:t>
            </a:r>
          </a:p>
          <a:p>
            <a:pPr marL="342900" lvl="1" indent="0">
              <a:buNone/>
            </a:pPr>
            <a:r>
              <a:rPr lang="en-US" sz="1400" dirty="0"/>
              <a:t>- IND Specialist and PDO will work with PI to respond to FDA questions </a:t>
            </a:r>
          </a:p>
        </p:txBody>
      </p:sp>
      <p:sp>
        <p:nvSpPr>
          <p:cNvPr id="4" name="Date Placeholder 3">
            <a:extLst>
              <a:ext uri="{FF2B5EF4-FFF2-40B4-BE49-F238E27FC236}">
                <a16:creationId xmlns:a16="http://schemas.microsoft.com/office/drawing/2014/main" id="{5402D930-1B62-4F78-B3FD-AC8DD0F4E070}"/>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7EF3E20A-59A7-48B5-8960-66F9EC4B1550}"/>
              </a:ext>
            </a:extLst>
          </p:cNvPr>
          <p:cNvSpPr>
            <a:spLocks noGrp="1"/>
          </p:cNvSpPr>
          <p:nvPr>
            <p:ph type="sldNum" sz="quarter" idx="16"/>
          </p:nvPr>
        </p:nvSpPr>
        <p:spPr/>
        <p:txBody>
          <a:bodyPr/>
          <a:lstStyle/>
          <a:p>
            <a:fld id="{436DF479-7476-4076-86FD-1C41B7E33810}" type="slidenum">
              <a:rPr lang="en-US" smtClean="0"/>
              <a:pPr/>
              <a:t>15</a:t>
            </a:fld>
            <a:r>
              <a:rPr lang="en-US"/>
              <a:t>     │</a:t>
            </a:r>
          </a:p>
        </p:txBody>
      </p:sp>
      <p:sp>
        <p:nvSpPr>
          <p:cNvPr id="6" name="Footer Placeholder 5">
            <a:extLst>
              <a:ext uri="{FF2B5EF4-FFF2-40B4-BE49-F238E27FC236}">
                <a16:creationId xmlns:a16="http://schemas.microsoft.com/office/drawing/2014/main" id="{A6368338-97CC-4C10-9246-D785380D54BB}"/>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2003586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3D3B-2595-41F4-B43D-EB67315233CA}"/>
              </a:ext>
            </a:extLst>
          </p:cNvPr>
          <p:cNvSpPr>
            <a:spLocks noGrp="1"/>
          </p:cNvSpPr>
          <p:nvPr>
            <p:ph type="title"/>
          </p:nvPr>
        </p:nvSpPr>
        <p:spPr/>
        <p:txBody>
          <a:bodyPr/>
          <a:lstStyle/>
          <a:p>
            <a:r>
              <a:rPr lang="en-US" dirty="0"/>
              <a:t>Protocol and Study Documents Finalized </a:t>
            </a:r>
          </a:p>
        </p:txBody>
      </p:sp>
      <p:sp>
        <p:nvSpPr>
          <p:cNvPr id="3" name="Text Placeholder 2">
            <a:extLst>
              <a:ext uri="{FF2B5EF4-FFF2-40B4-BE49-F238E27FC236}">
                <a16:creationId xmlns:a16="http://schemas.microsoft.com/office/drawing/2014/main" id="{CA3F1D23-E9A2-4453-9860-40937308FAC7}"/>
              </a:ext>
            </a:extLst>
          </p:cNvPr>
          <p:cNvSpPr>
            <a:spLocks noGrp="1"/>
          </p:cNvSpPr>
          <p:nvPr>
            <p:ph type="body" sz="quarter" idx="13"/>
          </p:nvPr>
        </p:nvSpPr>
        <p:spPr/>
        <p:txBody>
          <a:bodyPr/>
          <a:lstStyle/>
          <a:p>
            <a:r>
              <a:rPr lang="en-US" b="1" dirty="0"/>
              <a:t>Study is considered ready for submission to the Activation Unit:</a:t>
            </a:r>
          </a:p>
          <a:p>
            <a:pPr lvl="1"/>
            <a:r>
              <a:rPr lang="en-US" sz="1400" dirty="0"/>
              <a:t>Final Protocol</a:t>
            </a:r>
          </a:p>
          <a:p>
            <a:pPr lvl="1"/>
            <a:r>
              <a:rPr lang="en-US" sz="1400" dirty="0"/>
              <a:t>Consent form</a:t>
            </a:r>
          </a:p>
          <a:p>
            <a:pPr lvl="1"/>
            <a:r>
              <a:rPr lang="en-US" sz="1400" dirty="0"/>
              <a:t>Manuals (pharmacy, lab, etc.)</a:t>
            </a:r>
          </a:p>
          <a:p>
            <a:pPr lvl="1"/>
            <a:r>
              <a:rPr lang="en-US" sz="1400" dirty="0"/>
              <a:t>Funding secured</a:t>
            </a:r>
          </a:p>
          <a:p>
            <a:pPr lvl="1"/>
            <a:r>
              <a:rPr lang="en-US" sz="1400" dirty="0"/>
              <a:t>IND determination (formal IND exemption is required, if applicable)</a:t>
            </a:r>
          </a:p>
          <a:p>
            <a:pPr lvl="1"/>
            <a:r>
              <a:rPr lang="en-US" sz="1400" dirty="0"/>
              <a:t>CTA template (if applicable)</a:t>
            </a:r>
          </a:p>
          <a:p>
            <a:pPr lvl="1"/>
            <a:r>
              <a:rPr lang="en-US" sz="1400" dirty="0"/>
              <a:t>Strategy for case report form development (Velos, </a:t>
            </a:r>
            <a:r>
              <a:rPr lang="en-US" sz="1400" dirty="0" err="1"/>
              <a:t>RedCap</a:t>
            </a:r>
            <a:r>
              <a:rPr lang="en-US" sz="1400" dirty="0"/>
              <a:t>, other) </a:t>
            </a:r>
          </a:p>
          <a:p>
            <a:pPr lvl="1"/>
            <a:endParaRPr lang="en-US" sz="1400" dirty="0"/>
          </a:p>
          <a:p>
            <a:r>
              <a:rPr lang="en-US" b="1" dirty="0"/>
              <a:t>Disease Team Project Manager submits finalized documents to Activation Unit </a:t>
            </a:r>
          </a:p>
          <a:p>
            <a:pPr lvl="1"/>
            <a:r>
              <a:rPr lang="en-US" dirty="0"/>
              <a:t>(Refer to the “New Activation Study Request Guide”.)</a:t>
            </a:r>
          </a:p>
          <a:p>
            <a:endParaRPr lang="en-US" dirty="0"/>
          </a:p>
          <a:p>
            <a:r>
              <a:rPr lang="en-US" dirty="0"/>
              <a:t>Welcome to the Activation Unit! </a:t>
            </a:r>
          </a:p>
        </p:txBody>
      </p:sp>
      <p:sp>
        <p:nvSpPr>
          <p:cNvPr id="4" name="Date Placeholder 3">
            <a:extLst>
              <a:ext uri="{FF2B5EF4-FFF2-40B4-BE49-F238E27FC236}">
                <a16:creationId xmlns:a16="http://schemas.microsoft.com/office/drawing/2014/main" id="{1C20F52E-0BE7-4D24-9E0A-E996E5EF6C87}"/>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CDAFE2CA-9E2A-426A-92D5-DEC447DFB4F3}"/>
              </a:ext>
            </a:extLst>
          </p:cNvPr>
          <p:cNvSpPr>
            <a:spLocks noGrp="1"/>
          </p:cNvSpPr>
          <p:nvPr>
            <p:ph type="sldNum" sz="quarter" idx="16"/>
          </p:nvPr>
        </p:nvSpPr>
        <p:spPr/>
        <p:txBody>
          <a:bodyPr/>
          <a:lstStyle/>
          <a:p>
            <a:fld id="{436DF479-7476-4076-86FD-1C41B7E33810}" type="slidenum">
              <a:rPr lang="en-US" smtClean="0"/>
              <a:pPr/>
              <a:t>16</a:t>
            </a:fld>
            <a:r>
              <a:rPr lang="en-US"/>
              <a:t>     │</a:t>
            </a:r>
          </a:p>
        </p:txBody>
      </p:sp>
      <p:sp>
        <p:nvSpPr>
          <p:cNvPr id="6" name="Footer Placeholder 5">
            <a:extLst>
              <a:ext uri="{FF2B5EF4-FFF2-40B4-BE49-F238E27FC236}">
                <a16:creationId xmlns:a16="http://schemas.microsoft.com/office/drawing/2014/main" id="{4B9D3269-142D-4A1B-9743-22196E2DAD9C}"/>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20085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EB18B90-F9C5-402B-B4AF-2607FD64229F}"/>
              </a:ext>
            </a:extLst>
          </p:cNvPr>
          <p:cNvSpPr>
            <a:spLocks noGrp="1"/>
          </p:cNvSpPr>
          <p:nvPr>
            <p:ph type="subTitle" idx="1"/>
          </p:nvPr>
        </p:nvSpPr>
        <p:spPr/>
        <p:txBody>
          <a:bodyPr/>
          <a:lstStyle/>
          <a:p>
            <a:r>
              <a:rPr lang="en-US" dirty="0">
                <a:solidFill>
                  <a:srgbClr val="FFFFFF"/>
                </a:solidFill>
                <a:latin typeface="Arial" panose="020B0604020202020204" pitchFamily="34" charset="0"/>
                <a:cs typeface="Arial" panose="020B0604020202020204" pitchFamily="34" charset="0"/>
              </a:rPr>
              <a:t>Tuesday, August 20, 2024</a:t>
            </a:r>
          </a:p>
          <a:p>
            <a:r>
              <a:rPr lang="en-US" dirty="0">
                <a:solidFill>
                  <a:srgbClr val="FFFFFF"/>
                </a:solidFill>
                <a:latin typeface="Arial" panose="020B0604020202020204" pitchFamily="34" charset="0"/>
                <a:cs typeface="Arial" panose="020B0604020202020204" pitchFamily="34" charset="0"/>
              </a:rPr>
              <a:t>Presenter: Regulatory Affairs Manager</a:t>
            </a:r>
          </a:p>
          <a:p>
            <a:r>
              <a:rPr lang="en-US" sz="1600" dirty="0">
                <a:solidFill>
                  <a:srgbClr val="FFFFFF"/>
                </a:solidFill>
                <a:latin typeface="Arial" panose="020B0604020202020204" pitchFamily="34" charset="0"/>
                <a:cs typeface="Arial" panose="020B0604020202020204" pitchFamily="34" charset="0"/>
              </a:rPr>
              <a:t>Dr. Jessica Warbrick, NMD, MSc </a:t>
            </a:r>
            <a:endParaRPr lang="en-US" dirty="0"/>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p:txBody>
          <a:bodyPr>
            <a:normAutofit fontScale="90000"/>
          </a:bodyPr>
          <a:lstStyle/>
          <a:p>
            <a:pPr algn="ct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dirty="0"/>
              <a:t>Basics of IND Applications </a:t>
            </a:r>
            <a:br>
              <a:rPr lang="en-US" dirty="0">
                <a:solidFill>
                  <a:srgbClr val="FFFFFF"/>
                </a:solidFill>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0D167D8-5D02-20F5-D38A-3D7E23EED879}"/>
              </a:ext>
            </a:extLst>
          </p:cNvPr>
          <p:cNvCxnSpPr>
            <a:cxnSpLocks/>
          </p:cNvCxnSpPr>
          <p:nvPr/>
        </p:nvCxnSpPr>
        <p:spPr>
          <a:xfrm>
            <a:off x="3048000" y="289602"/>
            <a:ext cx="0" cy="579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2BE7A637-6CB9-62A7-200C-9C39FD8E3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89602"/>
            <a:ext cx="1904995" cy="579974"/>
          </a:xfrm>
          <a:prstGeom prst="rect">
            <a:avLst/>
          </a:prstGeom>
        </p:spPr>
      </p:pic>
    </p:spTree>
    <p:extLst>
      <p:ext uri="{BB962C8B-B14F-4D97-AF65-F5344CB8AC3E}">
        <p14:creationId xmlns:p14="http://schemas.microsoft.com/office/powerpoint/2010/main" val="171827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8037-8D87-45AC-8468-BB7EAAB1BA12}"/>
              </a:ext>
            </a:extLst>
          </p:cNvPr>
          <p:cNvSpPr>
            <a:spLocks noGrp="1"/>
          </p:cNvSpPr>
          <p:nvPr>
            <p:ph type="title"/>
          </p:nvPr>
        </p:nvSpPr>
        <p:spPr/>
        <p:txBody>
          <a:bodyPr/>
          <a:lstStyle/>
          <a:p>
            <a:r>
              <a:rPr lang="en-US" dirty="0"/>
              <a:t>Agenda </a:t>
            </a:r>
          </a:p>
        </p:txBody>
      </p:sp>
      <p:sp>
        <p:nvSpPr>
          <p:cNvPr id="3" name="Text Placeholder 2">
            <a:extLst>
              <a:ext uri="{FF2B5EF4-FFF2-40B4-BE49-F238E27FC236}">
                <a16:creationId xmlns:a16="http://schemas.microsoft.com/office/drawing/2014/main" id="{B72F2075-2CC2-4558-B7AD-F4A65E30222B}"/>
              </a:ext>
            </a:extLst>
          </p:cNvPr>
          <p:cNvSpPr>
            <a:spLocks noGrp="1"/>
          </p:cNvSpPr>
          <p:nvPr>
            <p:ph type="body" sz="quarter" idx="13"/>
          </p:nvPr>
        </p:nvSpPr>
        <p:spPr/>
        <p:txBody>
          <a:bodyPr>
            <a:normAutofit/>
          </a:bodyPr>
          <a:lstStyle/>
          <a:p>
            <a:r>
              <a:rPr lang="en-US" sz="2000" dirty="0"/>
              <a:t>General RA Team Overview</a:t>
            </a:r>
          </a:p>
          <a:p>
            <a:r>
              <a:rPr lang="en-US" sz="2000" dirty="0"/>
              <a:t>IND submission Requirements</a:t>
            </a:r>
          </a:p>
          <a:p>
            <a:r>
              <a:rPr lang="en-US" sz="2000" dirty="0"/>
              <a:t>IND RA Workflow</a:t>
            </a:r>
          </a:p>
          <a:p>
            <a:r>
              <a:rPr lang="en-US" sz="2000" dirty="0"/>
              <a:t>Team Expectations</a:t>
            </a:r>
          </a:p>
        </p:txBody>
      </p:sp>
      <p:sp>
        <p:nvSpPr>
          <p:cNvPr id="4" name="Date Placeholder 3">
            <a:extLst>
              <a:ext uri="{FF2B5EF4-FFF2-40B4-BE49-F238E27FC236}">
                <a16:creationId xmlns:a16="http://schemas.microsoft.com/office/drawing/2014/main" id="{39B22B3A-5DED-45AF-9A09-889238706E02}"/>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FF60FE4B-6E00-4844-9F29-0E3377060197}"/>
              </a:ext>
            </a:extLst>
          </p:cNvPr>
          <p:cNvSpPr>
            <a:spLocks noGrp="1"/>
          </p:cNvSpPr>
          <p:nvPr>
            <p:ph type="sldNum" sz="quarter" idx="16"/>
          </p:nvPr>
        </p:nvSpPr>
        <p:spPr/>
        <p:txBody>
          <a:bodyPr/>
          <a:lstStyle/>
          <a:p>
            <a:fld id="{436DF479-7476-4076-86FD-1C41B7E33810}" type="slidenum">
              <a:rPr lang="en-US" smtClean="0"/>
              <a:pPr/>
              <a:t>18</a:t>
            </a:fld>
            <a:r>
              <a:rPr lang="en-US"/>
              <a:t>     │</a:t>
            </a:r>
          </a:p>
        </p:txBody>
      </p:sp>
      <p:sp>
        <p:nvSpPr>
          <p:cNvPr id="6" name="Footer Placeholder 5">
            <a:extLst>
              <a:ext uri="{FF2B5EF4-FFF2-40B4-BE49-F238E27FC236}">
                <a16:creationId xmlns:a16="http://schemas.microsoft.com/office/drawing/2014/main" id="{8F7BCD04-94E3-4D9F-8DCA-2799E17FAE98}"/>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61314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794595-C6A6-42AA-AEC4-E16A529896BB}"/>
              </a:ext>
            </a:extLst>
          </p:cNvPr>
          <p:cNvSpPr>
            <a:spLocks noGrp="1"/>
          </p:cNvSpPr>
          <p:nvPr>
            <p:ph type="title"/>
          </p:nvPr>
        </p:nvSpPr>
        <p:spPr/>
        <p:txBody>
          <a:bodyPr>
            <a:normAutofit/>
          </a:bodyPr>
          <a:lstStyle/>
          <a:p>
            <a:r>
              <a:rPr lang="en-US" dirty="0"/>
              <a:t>General RA Team Overview</a:t>
            </a:r>
          </a:p>
        </p:txBody>
      </p:sp>
      <p:sp>
        <p:nvSpPr>
          <p:cNvPr id="6" name="Footer Placeholder 5">
            <a:extLst>
              <a:ext uri="{FF2B5EF4-FFF2-40B4-BE49-F238E27FC236}">
                <a16:creationId xmlns:a16="http://schemas.microsoft.com/office/drawing/2014/main" id="{FEB1CC17-0A7D-473C-8942-CA03F4D7EAE4}"/>
              </a:ext>
            </a:extLst>
          </p:cNvPr>
          <p:cNvSpPr>
            <a:spLocks noGrp="1"/>
          </p:cNvSpPr>
          <p:nvPr>
            <p:ph type="ftr" sz="quarter" idx="4294967295"/>
          </p:nvPr>
        </p:nvSpPr>
        <p:spPr>
          <a:xfrm>
            <a:off x="0" y="6580188"/>
            <a:ext cx="7835900" cy="207962"/>
          </a:xfrm>
        </p:spPr>
        <p:txBody>
          <a:bodyPr/>
          <a:lstStyle/>
          <a:p>
            <a:r>
              <a:rPr lang="en-US" dirty="0"/>
              <a:t>Basics of IND Applications</a:t>
            </a:r>
          </a:p>
        </p:txBody>
      </p:sp>
    </p:spTree>
    <p:extLst>
      <p:ext uri="{BB962C8B-B14F-4D97-AF65-F5344CB8AC3E}">
        <p14:creationId xmlns:p14="http://schemas.microsoft.com/office/powerpoint/2010/main" val="396270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B9FE-C63B-8864-E8A7-047BF201F14C}"/>
              </a:ext>
            </a:extLst>
          </p:cNvPr>
          <p:cNvSpPr>
            <a:spLocks noGrp="1"/>
          </p:cNvSpPr>
          <p:nvPr>
            <p:ph type="title"/>
          </p:nvPr>
        </p:nvSpPr>
        <p:spPr/>
        <p:txBody>
          <a:bodyPr/>
          <a:lstStyle/>
          <a:p>
            <a:r>
              <a:rPr lang="en-US" dirty="0"/>
              <a:t>What is an IIT?</a:t>
            </a:r>
          </a:p>
        </p:txBody>
      </p:sp>
      <p:sp>
        <p:nvSpPr>
          <p:cNvPr id="3" name="Text Placeholder 2">
            <a:extLst>
              <a:ext uri="{FF2B5EF4-FFF2-40B4-BE49-F238E27FC236}">
                <a16:creationId xmlns:a16="http://schemas.microsoft.com/office/drawing/2014/main" id="{C21528B3-7B0F-D68B-9C9E-46314CA0119F}"/>
              </a:ext>
            </a:extLst>
          </p:cNvPr>
          <p:cNvSpPr>
            <a:spLocks noGrp="1"/>
          </p:cNvSpPr>
          <p:nvPr>
            <p:ph type="body" sz="quarter" idx="13"/>
          </p:nvPr>
        </p:nvSpPr>
        <p:spPr/>
        <p:txBody>
          <a:bodyPr/>
          <a:lstStyle/>
          <a:p>
            <a:r>
              <a:rPr lang="en-US" sz="1800" dirty="0">
                <a:effectLst/>
                <a:latin typeface="Arial" panose="020B0604020202020204" pitchFamily="34" charset="0"/>
              </a:rPr>
              <a:t>A clinical trial in which the </a:t>
            </a:r>
            <a:r>
              <a:rPr lang="en-US" sz="1800" b="1" dirty="0">
                <a:effectLst/>
                <a:latin typeface="Arial" panose="020B0604020202020204" pitchFamily="34" charset="0"/>
              </a:rPr>
              <a:t>investigator </a:t>
            </a:r>
            <a:r>
              <a:rPr lang="en-US" sz="1800" dirty="0">
                <a:effectLst/>
                <a:latin typeface="Arial" panose="020B0604020202020204" pitchFamily="34" charset="0"/>
              </a:rPr>
              <a:t>conceives the research, develops the protocol, and serves as </a:t>
            </a:r>
            <a:r>
              <a:rPr lang="en-US" sz="1800" b="1" dirty="0">
                <a:effectLst/>
                <a:latin typeface="Arial" panose="020B0604020202020204" pitchFamily="34" charset="0"/>
              </a:rPr>
              <a:t>sponsor investigator</a:t>
            </a:r>
            <a:br>
              <a:rPr lang="en-US" sz="2000" dirty="0">
                <a:effectLst/>
                <a:latin typeface="Arial" panose="020B0604020202020204" pitchFamily="34" charset="0"/>
              </a:rPr>
            </a:br>
            <a:endParaRPr lang="en-US" sz="2000" dirty="0">
              <a:effectLst/>
              <a:latin typeface="Arial" panose="020B0604020202020204" pitchFamily="34" charset="0"/>
            </a:endParaRPr>
          </a:p>
          <a:p>
            <a:r>
              <a:rPr lang="en-US" sz="2000" dirty="0">
                <a:effectLst/>
                <a:latin typeface="Arial" panose="020B0604020202020204" pitchFamily="34" charset="0"/>
              </a:rPr>
              <a:t>Obligations of a sponsor investigator include </a:t>
            </a:r>
            <a:r>
              <a:rPr lang="en-US" sz="2000" b="1" dirty="0">
                <a:effectLst/>
                <a:latin typeface="Arial" panose="020B0604020202020204" pitchFamily="34" charset="0"/>
              </a:rPr>
              <a:t>both those of a sponsor and those of an investigator</a:t>
            </a:r>
            <a:r>
              <a:rPr lang="en-US" sz="2000" dirty="0">
                <a:effectLst/>
                <a:latin typeface="Arial" panose="020B0604020202020204" pitchFamily="34" charset="0"/>
              </a:rPr>
              <a:t>: creating, coordinating and conducting the study.</a:t>
            </a:r>
          </a:p>
          <a:p>
            <a:endParaRPr lang="en-US" sz="2000" dirty="0">
              <a:latin typeface="Arial" panose="020B0604020202020204" pitchFamily="34" charset="0"/>
            </a:endParaRPr>
          </a:p>
          <a:p>
            <a:r>
              <a:rPr lang="en-US" sz="2000" b="1" dirty="0">
                <a:effectLst/>
                <a:latin typeface="Arial" panose="020B0604020202020204" pitchFamily="34" charset="0"/>
              </a:rPr>
              <a:t>Sponsor responsibilities:</a:t>
            </a:r>
          </a:p>
          <a:p>
            <a:pPr lvl="1"/>
            <a:r>
              <a:rPr lang="en-US" sz="2000" dirty="0">
                <a:latin typeface="Arial" panose="020B0604020202020204" pitchFamily="34" charset="0"/>
              </a:rPr>
              <a:t>Ensure the trial is conducted following the general investigational plan laid out in the protocol.</a:t>
            </a:r>
          </a:p>
          <a:p>
            <a:pPr lvl="1"/>
            <a:r>
              <a:rPr lang="en-US" sz="2000" dirty="0">
                <a:latin typeface="Arial" panose="020B0604020202020204" pitchFamily="34" charset="0"/>
              </a:rPr>
              <a:t>Managing the IND or IDE if applicable</a:t>
            </a:r>
          </a:p>
          <a:p>
            <a:pPr marL="0" indent="0">
              <a:buNone/>
            </a:pPr>
            <a:endParaRPr lang="en-US" sz="2000" dirty="0">
              <a:latin typeface="Arial" panose="020B0604020202020204" pitchFamily="34" charset="0"/>
            </a:endParaRPr>
          </a:p>
          <a:p>
            <a:r>
              <a:rPr lang="en-US" sz="2000" b="1" dirty="0">
                <a:effectLst/>
                <a:latin typeface="Arial" panose="020B0604020202020204" pitchFamily="34" charset="0"/>
              </a:rPr>
              <a:t>Investigator responsibilities:</a:t>
            </a:r>
          </a:p>
          <a:p>
            <a:pPr lvl="1"/>
            <a:r>
              <a:rPr lang="en-US" sz="1800" dirty="0">
                <a:effectLst/>
                <a:latin typeface="Arial" panose="020B0604020202020204" pitchFamily="34" charset="0"/>
              </a:rPr>
              <a:t>Ensure the trial is conducted according to applicable regulations, including IRB, FDA, and protecting the safety, rights and welfare of subjects</a:t>
            </a:r>
          </a:p>
          <a:p>
            <a:endParaRPr lang="en-US" dirty="0"/>
          </a:p>
        </p:txBody>
      </p:sp>
      <p:sp>
        <p:nvSpPr>
          <p:cNvPr id="4" name="Date Placeholder 3">
            <a:extLst>
              <a:ext uri="{FF2B5EF4-FFF2-40B4-BE49-F238E27FC236}">
                <a16:creationId xmlns:a16="http://schemas.microsoft.com/office/drawing/2014/main" id="{F5B75DFC-EC61-E11A-A756-CED607824EC4}"/>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A758BF1A-0497-6924-8223-6443BBE249E8}"/>
              </a:ext>
            </a:extLst>
          </p:cNvPr>
          <p:cNvSpPr>
            <a:spLocks noGrp="1"/>
          </p:cNvSpPr>
          <p:nvPr>
            <p:ph type="sldNum" sz="quarter" idx="16"/>
          </p:nvPr>
        </p:nvSpPr>
        <p:spPr/>
        <p:txBody>
          <a:bodyPr/>
          <a:lstStyle/>
          <a:p>
            <a:fld id="{436DF479-7476-4076-86FD-1C41B7E33810}" type="slidenum">
              <a:rPr lang="en-US" smtClean="0"/>
              <a:pPr/>
              <a:t>2</a:t>
            </a:fld>
            <a:r>
              <a:rPr lang="en-US"/>
              <a:t>     │</a:t>
            </a:r>
          </a:p>
        </p:txBody>
      </p:sp>
      <p:sp>
        <p:nvSpPr>
          <p:cNvPr id="6" name="Footer Placeholder 5">
            <a:extLst>
              <a:ext uri="{FF2B5EF4-FFF2-40B4-BE49-F238E27FC236}">
                <a16:creationId xmlns:a16="http://schemas.microsoft.com/office/drawing/2014/main" id="{61E0F678-E18B-A4B0-A102-B903ED3F7FC3}"/>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2362054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6;p19">
            <a:extLst>
              <a:ext uri="{FF2B5EF4-FFF2-40B4-BE49-F238E27FC236}">
                <a16:creationId xmlns:a16="http://schemas.microsoft.com/office/drawing/2014/main" id="{E78DF53C-EC47-4C73-ACBF-E657E012B20F}"/>
              </a:ext>
            </a:extLst>
          </p:cNvPr>
          <p:cNvSpPr txBox="1"/>
          <p:nvPr/>
        </p:nvSpPr>
        <p:spPr>
          <a:xfrm>
            <a:off x="60668" y="52976"/>
            <a:ext cx="3879125"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prstClr val="black"/>
                </a:solidFill>
                <a:effectLst/>
                <a:uLnTx/>
                <a:uFillTx/>
                <a:latin typeface="Calibri"/>
                <a:ea typeface="Calibri"/>
                <a:cs typeface="Calibri"/>
                <a:sym typeface="Calibri"/>
              </a:rPr>
              <a:t>UC San Diego Health Sciences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385623"/>
                </a:solidFill>
                <a:effectLst/>
                <a:uLnTx/>
                <a:uFillTx/>
                <a:latin typeface="Calibri"/>
                <a:ea typeface="Calibri"/>
                <a:cs typeface="Calibri"/>
                <a:sym typeface="Calibri"/>
              </a:rPr>
              <a:t>Moores Cancer Center: Clinical Trials Office</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385623"/>
                </a:solidFill>
                <a:effectLst/>
                <a:uLnTx/>
                <a:uFillTx/>
                <a:latin typeface="Calibri"/>
                <a:ea typeface="Arial"/>
                <a:cs typeface="Calibri"/>
                <a:sym typeface="Calibri"/>
              </a:rPr>
              <a:t>Regulatory Team</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lang="en-US" sz="1600" b="1" kern="0" dirty="0">
              <a:solidFill>
                <a:srgbClr val="385623"/>
              </a:solidFill>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en-US" sz="2400" b="1" i="0" u="none" strike="noStrike" kern="0" cap="none" spc="0" normalizeH="0" baseline="0" noProof="0" dirty="0">
              <a:ln>
                <a:noFill/>
              </a:ln>
              <a:solidFill>
                <a:srgbClr val="385623"/>
              </a:solidFill>
              <a:effectLst/>
              <a:uLnTx/>
              <a:uFillTx/>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lang="en-US" sz="2400" b="1" kern="0" dirty="0">
                <a:solidFill>
                  <a:srgbClr val="C00000"/>
                </a:solidFill>
                <a:latin typeface="Calibri"/>
                <a:ea typeface="Arial"/>
                <a:cs typeface="Calibri"/>
                <a:sym typeface="Calibri"/>
              </a:rPr>
              <a:t>GENERAL OVERVIEW</a:t>
            </a:r>
          </a:p>
        </p:txBody>
      </p:sp>
      <p:sp>
        <p:nvSpPr>
          <p:cNvPr id="5" name="Google Shape;300;p19">
            <a:extLst>
              <a:ext uri="{FF2B5EF4-FFF2-40B4-BE49-F238E27FC236}">
                <a16:creationId xmlns:a16="http://schemas.microsoft.com/office/drawing/2014/main" id="{73E2D483-CA84-4844-890E-84C6D9D73DC5}"/>
              </a:ext>
            </a:extLst>
          </p:cNvPr>
          <p:cNvSpPr txBox="1"/>
          <p:nvPr/>
        </p:nvSpPr>
        <p:spPr>
          <a:xfrm>
            <a:off x="4688993" y="612755"/>
            <a:ext cx="3719716" cy="1446509"/>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Jessica Warbrick</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200" kern="0" dirty="0">
                <a:solidFill>
                  <a:srgbClr val="000000"/>
                </a:solidFill>
                <a:latin typeface="Calibri"/>
                <a:ea typeface="Arial"/>
                <a:cs typeface="Calibri"/>
                <a:sym typeface="Calibri"/>
              </a:rPr>
              <a:t>Regulatory Affairs</a:t>
            </a:r>
            <a:r>
              <a:rPr kumimoji="0" lang="en-US" sz="1200" b="0" i="0" u="none" strike="noStrike" kern="0" cap="none" spc="0" normalizeH="0" baseline="0" noProof="0" dirty="0">
                <a:ln>
                  <a:noFill/>
                </a:ln>
                <a:solidFill>
                  <a:srgbClr val="000000"/>
                </a:solidFill>
                <a:effectLst/>
                <a:uLnTx/>
                <a:uFillTx/>
                <a:latin typeface="Calibri"/>
                <a:ea typeface="Arial"/>
                <a:cs typeface="Calibri"/>
                <a:sym typeface="Calibri"/>
              </a:rPr>
              <a:t> Manager</a:t>
            </a:r>
            <a:endParaRPr lang="en-US" sz="1200" i="1" kern="0" dirty="0">
              <a:solidFill>
                <a:srgbClr val="000000"/>
              </a:solidFill>
              <a:latin typeface="Arial"/>
              <a:ea typeface="Arial"/>
              <a:cs typeface="Arial"/>
              <a:sym typeface="Arial"/>
            </a:endParaRPr>
          </a:p>
          <a:p>
            <a:pPr marL="171450" indent="-171450">
              <a:buClr>
                <a:srgbClr val="000000"/>
              </a:buClr>
              <a:buSzPts val="900"/>
              <a:buFont typeface="Arial" panose="020B0604020202020204" pitchFamily="34" charset="0"/>
              <a:buChar char="•"/>
              <a:defRPr/>
            </a:pPr>
            <a:r>
              <a:rPr lang="en-US" sz="800" kern="0" dirty="0">
                <a:solidFill>
                  <a:srgbClr val="000000"/>
                </a:solidFill>
                <a:latin typeface="Arial"/>
                <a:ea typeface="Arial"/>
                <a:cs typeface="Arial"/>
                <a:sym typeface="Arial"/>
              </a:rPr>
              <a:t>Manage Regulatory Affairs Team (SU RA and DT RA)</a:t>
            </a:r>
          </a:p>
          <a:p>
            <a:pPr marL="171450" indent="-171450">
              <a:buClr>
                <a:srgbClr val="000000"/>
              </a:buClr>
              <a:buSzPts val="900"/>
              <a:buFont typeface="Arial" panose="020B0604020202020204" pitchFamily="34" charset="0"/>
              <a:buChar char="•"/>
              <a:defRPr/>
            </a:pPr>
            <a:r>
              <a:rPr lang="en-US" sz="800" kern="0" dirty="0">
                <a:solidFill>
                  <a:srgbClr val="000000"/>
                </a:solidFill>
                <a:latin typeface="Arial"/>
                <a:ea typeface="Arial"/>
                <a:cs typeface="Arial"/>
                <a:sym typeface="Arial"/>
              </a:rPr>
              <a:t>Create Training Materials for all regulatory (SU RA, DT RA and IND)</a:t>
            </a:r>
          </a:p>
          <a:p>
            <a:pPr marL="171450" indent="-171450">
              <a:buClr>
                <a:srgbClr val="000000"/>
              </a:buClr>
              <a:buSzPts val="900"/>
              <a:buFont typeface="Arial" panose="020B0604020202020204" pitchFamily="34" charset="0"/>
              <a:buChar char="•"/>
              <a:defRPr/>
            </a:pPr>
            <a:r>
              <a:rPr lang="en-US" sz="800" kern="0" dirty="0">
                <a:solidFill>
                  <a:srgbClr val="000000"/>
                </a:solidFill>
                <a:latin typeface="Arial"/>
                <a:ea typeface="Arial"/>
                <a:cs typeface="Arial"/>
                <a:sym typeface="Arial"/>
              </a:rPr>
              <a:t>Create/Update/Standardize Regulatory Process Templates, SOPs, WIs and workflows</a:t>
            </a:r>
          </a:p>
          <a:p>
            <a:pPr marL="171450" indent="-171450">
              <a:buClr>
                <a:srgbClr val="000000"/>
              </a:buClr>
              <a:buSzPts val="900"/>
              <a:buFont typeface="Arial" panose="020B0604020202020204" pitchFamily="34" charset="0"/>
              <a:buChar char="•"/>
              <a:defRPr/>
            </a:pPr>
            <a:r>
              <a:rPr lang="en-US" sz="800" kern="0" dirty="0">
                <a:solidFill>
                  <a:srgbClr val="000000"/>
                </a:solidFill>
                <a:latin typeface="Arial"/>
                <a:ea typeface="Arial"/>
                <a:cs typeface="Arial"/>
                <a:sym typeface="Arial"/>
              </a:rPr>
              <a:t>Develop and maintain Regulatory Monday.com Boards</a:t>
            </a:r>
          </a:p>
          <a:p>
            <a:pPr marL="171450" indent="-171450">
              <a:buClr>
                <a:srgbClr val="000000"/>
              </a:buClr>
              <a:buSzPts val="900"/>
              <a:buFont typeface="Arial" panose="020B0604020202020204" pitchFamily="34" charset="0"/>
              <a:buChar char="•"/>
              <a:defRPr/>
            </a:pPr>
            <a:r>
              <a:rPr lang="en-US" sz="800" kern="0" dirty="0">
                <a:solidFill>
                  <a:srgbClr val="000000"/>
                </a:solidFill>
                <a:latin typeface="Arial"/>
                <a:ea typeface="Arial"/>
                <a:cs typeface="Arial"/>
                <a:sym typeface="Arial"/>
              </a:rPr>
              <a:t>Provide Regulatory Support for all RA (SU, DT, IND)</a:t>
            </a:r>
          </a:p>
          <a:p>
            <a:pPr marL="171450" indent="-171450">
              <a:buClr>
                <a:srgbClr val="000000"/>
              </a:buClr>
              <a:buSzPts val="900"/>
              <a:buFont typeface="Arial" panose="020B0604020202020204" pitchFamily="34" charset="0"/>
              <a:buChar char="•"/>
              <a:defRPr/>
            </a:pPr>
            <a:r>
              <a:rPr lang="en-US" sz="800" kern="0" dirty="0">
                <a:solidFill>
                  <a:srgbClr val="000000"/>
                </a:solidFill>
                <a:latin typeface="Arial"/>
                <a:ea typeface="Arial"/>
                <a:cs typeface="Arial"/>
                <a:sym typeface="Arial"/>
              </a:rPr>
              <a:t>Escalate regulatory issues for all RA (SU, DT, IND)</a:t>
            </a:r>
          </a:p>
          <a:p>
            <a:pPr marL="171450" indent="-171450">
              <a:buClr>
                <a:srgbClr val="000000"/>
              </a:buClr>
              <a:buSzPts val="900"/>
              <a:buFont typeface="Arial" panose="020B0604020202020204" pitchFamily="34" charset="0"/>
              <a:buChar char="•"/>
              <a:defRPr/>
            </a:pPr>
            <a:endParaRPr lang="en-US" sz="800" kern="0" dirty="0">
              <a:solidFill>
                <a:srgbClr val="000000"/>
              </a:solidFill>
              <a:latin typeface="Arial"/>
              <a:ea typeface="Arial"/>
              <a:cs typeface="Arial"/>
              <a:sym typeface="Arial"/>
            </a:endParaRPr>
          </a:p>
        </p:txBody>
      </p:sp>
      <p:sp>
        <p:nvSpPr>
          <p:cNvPr id="8" name="Google Shape;327;p19">
            <a:extLst>
              <a:ext uri="{FF2B5EF4-FFF2-40B4-BE49-F238E27FC236}">
                <a16:creationId xmlns:a16="http://schemas.microsoft.com/office/drawing/2014/main" id="{E37CADD9-4630-44F1-97FD-934E897471C6}"/>
              </a:ext>
            </a:extLst>
          </p:cNvPr>
          <p:cNvSpPr txBox="1"/>
          <p:nvPr/>
        </p:nvSpPr>
        <p:spPr>
          <a:xfrm>
            <a:off x="7742548" y="2782784"/>
            <a:ext cx="3240189" cy="1323399"/>
          </a:xfrm>
          <a:prstGeom prst="rect">
            <a:avLst/>
          </a:prstGeom>
          <a:solidFill>
            <a:srgbClr val="DDEAF6"/>
          </a:solidFill>
          <a:ln w="254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IND Specialist Trial Scope</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lang="en-US" sz="900" b="1" kern="0" dirty="0">
              <a:solidFill>
                <a:srgbClr val="000000"/>
              </a:solidFill>
              <a:latin typeface="Calibri"/>
              <a:ea typeface="Calibri"/>
              <a:cs typeface="Calibri"/>
              <a:sym typeface="Calibri"/>
            </a:endParaRPr>
          </a:p>
          <a:p>
            <a:pPr marL="171450" marR="0" lvl="0" indent="-171450"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200" kern="0" dirty="0">
                <a:solidFill>
                  <a:srgbClr val="000000"/>
                </a:solidFill>
                <a:latin typeface="Calibri"/>
                <a:ea typeface="Calibri"/>
                <a:cs typeface="Calibri"/>
                <a:sym typeface="Calibri"/>
              </a:rPr>
              <a:t>Initial IND submission to FDA for IITs</a:t>
            </a:r>
          </a:p>
          <a:p>
            <a:pPr marL="171450" marR="0" lvl="0" indent="-171450"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200" kern="0" dirty="0">
                <a:solidFill>
                  <a:srgbClr val="000000"/>
                </a:solidFill>
                <a:latin typeface="Calibri"/>
                <a:ea typeface="Calibri"/>
                <a:cs typeface="Calibri"/>
                <a:sym typeface="Calibri"/>
              </a:rPr>
              <a:t>Initial IND submission to FDA for IND Exemption for IITs</a:t>
            </a:r>
          </a:p>
          <a:p>
            <a:pPr marR="0" lvl="0" defTabSz="914400" rtl="0" eaLnBrk="1" fontAlgn="auto" latinLnBrk="0" hangingPunct="1">
              <a:lnSpc>
                <a:spcPct val="100000"/>
              </a:lnSpc>
              <a:spcBef>
                <a:spcPts val="0"/>
              </a:spcBef>
              <a:spcAft>
                <a:spcPts val="0"/>
              </a:spcAft>
              <a:buClr>
                <a:srgbClr val="000000"/>
              </a:buClr>
              <a:buSzPts val="900"/>
              <a:tabLst/>
              <a:defRPr/>
            </a:pPr>
            <a:endParaRPr lang="en-US" sz="1200" kern="0" dirty="0">
              <a:solidFill>
                <a:srgbClr val="000000"/>
              </a:solidFill>
              <a:latin typeface="Calibri"/>
              <a:ea typeface="Calibri"/>
              <a:cs typeface="Calibri"/>
              <a:sym typeface="Calibri"/>
            </a:endParaRPr>
          </a:p>
          <a:p>
            <a:pPr marL="0" marR="0" lvl="0" indent="0" defTabSz="914400" rtl="0" eaLnBrk="1" fontAlgn="auto" latinLnBrk="0" hangingPunct="1">
              <a:lnSpc>
                <a:spcPct val="100000"/>
              </a:lnSpc>
              <a:spcBef>
                <a:spcPts val="0"/>
              </a:spcBef>
              <a:spcAft>
                <a:spcPts val="0"/>
              </a:spcAft>
              <a:buClr>
                <a:srgbClr val="000000"/>
              </a:buClr>
              <a:buSzPts val="900"/>
              <a:buFont typeface="Arial"/>
              <a:buNone/>
              <a:tabLst/>
              <a:defRPr/>
            </a:pPr>
            <a:endParaRPr lang="en-US" sz="900" kern="0" dirty="0">
              <a:solidFill>
                <a:srgbClr val="000000"/>
              </a:solidFill>
              <a:highlight>
                <a:srgbClr val="FFFF00"/>
              </a:highlight>
              <a:ea typeface="Calibri"/>
              <a:cs typeface="Calibri"/>
              <a:sym typeface="Calibri"/>
            </a:endParaRPr>
          </a:p>
        </p:txBody>
      </p:sp>
      <p:sp>
        <p:nvSpPr>
          <p:cNvPr id="10" name="Google Shape;327;p19">
            <a:extLst>
              <a:ext uri="{FF2B5EF4-FFF2-40B4-BE49-F238E27FC236}">
                <a16:creationId xmlns:a16="http://schemas.microsoft.com/office/drawing/2014/main" id="{B4583A0B-3499-4CB2-99CE-BAA877ED59BA}"/>
              </a:ext>
            </a:extLst>
          </p:cNvPr>
          <p:cNvSpPr txBox="1"/>
          <p:nvPr/>
        </p:nvSpPr>
        <p:spPr>
          <a:xfrm>
            <a:off x="2611231" y="2793665"/>
            <a:ext cx="4270332" cy="1723508"/>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600" b="1" i="0" u="none" strike="noStrike" kern="0" cap="none" spc="0" normalizeH="0" baseline="0" noProof="0" dirty="0">
                <a:ln>
                  <a:noFill/>
                </a:ln>
                <a:solidFill>
                  <a:srgbClr val="000000"/>
                </a:solidFill>
                <a:effectLst/>
                <a:uLnTx/>
                <a:uFillTx/>
                <a:latin typeface="Calibri"/>
                <a:ea typeface="Calibri"/>
                <a:cs typeface="Calibri"/>
                <a:sym typeface="Calibri"/>
              </a:rPr>
              <a:t>Regulatory Coordinator Trial Scope</a:t>
            </a:r>
            <a:endParaRPr lang="en-US" sz="1600" b="1" kern="0" dirty="0">
              <a:solidFill>
                <a:srgbClr val="000000"/>
              </a:solidFill>
              <a:latin typeface="Calibri"/>
              <a:ea typeface="Calibri"/>
              <a:cs typeface="Calibri"/>
              <a:sym typeface="Calibri"/>
            </a:endParaRP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IND for single patient/expanded access</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Therapeutic</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Non-therapeutic</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IND/IDE exempt</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Investigator- Initiated Trial (IIT) Therapeutic and non-therapeutic (</a:t>
            </a:r>
            <a:r>
              <a:rPr lang="en-US" sz="900" kern="0" dirty="0" err="1">
                <a:solidFill>
                  <a:srgbClr val="000000"/>
                </a:solidFill>
                <a:ea typeface="Calibri"/>
                <a:cs typeface="Calibri"/>
                <a:sym typeface="Calibri"/>
              </a:rPr>
              <a:t>sIND</a:t>
            </a:r>
            <a:r>
              <a:rPr lang="en-US" sz="900" kern="0" dirty="0">
                <a:solidFill>
                  <a:srgbClr val="000000"/>
                </a:solidFill>
                <a:ea typeface="Calibri"/>
                <a:cs typeface="Calibri"/>
                <a:sym typeface="Calibri"/>
              </a:rPr>
              <a:t>)</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Cooperative Group</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Hybrid Trial</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Commercially Sponsored Trial </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UC Consortium Trial </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Quality Improvement Project</a:t>
            </a:r>
          </a:p>
        </p:txBody>
      </p:sp>
      <p:cxnSp>
        <p:nvCxnSpPr>
          <p:cNvPr id="11" name="Google Shape;334;p19">
            <a:extLst>
              <a:ext uri="{FF2B5EF4-FFF2-40B4-BE49-F238E27FC236}">
                <a16:creationId xmlns:a16="http://schemas.microsoft.com/office/drawing/2014/main" id="{4F6A5D70-6357-4901-9D65-5E2D6E5BAC4C}"/>
              </a:ext>
            </a:extLst>
          </p:cNvPr>
          <p:cNvCxnSpPr>
            <a:cxnSpLocks/>
          </p:cNvCxnSpPr>
          <p:nvPr/>
        </p:nvCxnSpPr>
        <p:spPr>
          <a:xfrm>
            <a:off x="3870664" y="2636227"/>
            <a:ext cx="2574393" cy="0"/>
          </a:xfrm>
          <a:prstGeom prst="straightConnector1">
            <a:avLst/>
          </a:prstGeom>
          <a:noFill/>
          <a:ln w="28575" cap="flat" cmpd="sng">
            <a:solidFill>
              <a:srgbClr val="3E6EC2"/>
            </a:solidFill>
            <a:prstDash val="solid"/>
            <a:round/>
            <a:headEnd type="none" w="sm" len="sm"/>
            <a:tailEnd type="none" w="sm" len="sm"/>
          </a:ln>
        </p:spPr>
      </p:cxnSp>
      <p:cxnSp>
        <p:nvCxnSpPr>
          <p:cNvPr id="14" name="Google Shape;301;p19">
            <a:extLst>
              <a:ext uri="{FF2B5EF4-FFF2-40B4-BE49-F238E27FC236}">
                <a16:creationId xmlns:a16="http://schemas.microsoft.com/office/drawing/2014/main" id="{D02BF001-A6FB-42C0-AE2A-E620FE4DE000}"/>
              </a:ext>
            </a:extLst>
          </p:cNvPr>
          <p:cNvCxnSpPr>
            <a:cxnSpLocks/>
          </p:cNvCxnSpPr>
          <p:nvPr/>
        </p:nvCxnSpPr>
        <p:spPr>
          <a:xfrm>
            <a:off x="3870664" y="2640286"/>
            <a:ext cx="0" cy="149321"/>
          </a:xfrm>
          <a:prstGeom prst="straightConnector1">
            <a:avLst/>
          </a:prstGeom>
          <a:noFill/>
          <a:ln w="28575" cap="flat" cmpd="sng">
            <a:solidFill>
              <a:srgbClr val="3E6EC2"/>
            </a:solidFill>
            <a:prstDash val="solid"/>
            <a:round/>
            <a:headEnd type="none" w="sm" len="sm"/>
            <a:tailEnd type="none" w="sm" len="sm"/>
          </a:ln>
        </p:spPr>
      </p:cxnSp>
      <p:cxnSp>
        <p:nvCxnSpPr>
          <p:cNvPr id="15" name="Google Shape;301;p19">
            <a:extLst>
              <a:ext uri="{FF2B5EF4-FFF2-40B4-BE49-F238E27FC236}">
                <a16:creationId xmlns:a16="http://schemas.microsoft.com/office/drawing/2014/main" id="{5C68817A-C90E-43AF-98E5-D5149D66CA38}"/>
              </a:ext>
            </a:extLst>
          </p:cNvPr>
          <p:cNvCxnSpPr>
            <a:cxnSpLocks/>
          </p:cNvCxnSpPr>
          <p:nvPr/>
        </p:nvCxnSpPr>
        <p:spPr>
          <a:xfrm>
            <a:off x="8699733" y="2640286"/>
            <a:ext cx="0" cy="149321"/>
          </a:xfrm>
          <a:prstGeom prst="straightConnector1">
            <a:avLst/>
          </a:prstGeom>
          <a:noFill/>
          <a:ln w="28575" cap="flat" cmpd="sng">
            <a:solidFill>
              <a:srgbClr val="3E6EC2"/>
            </a:solidFill>
            <a:prstDash val="dash"/>
            <a:round/>
            <a:headEnd type="none" w="sm" len="sm"/>
            <a:tailEnd type="none" w="sm" len="sm"/>
          </a:ln>
        </p:spPr>
      </p:cxnSp>
      <p:cxnSp>
        <p:nvCxnSpPr>
          <p:cNvPr id="19" name="Google Shape;301;p19">
            <a:extLst>
              <a:ext uri="{FF2B5EF4-FFF2-40B4-BE49-F238E27FC236}">
                <a16:creationId xmlns:a16="http://schemas.microsoft.com/office/drawing/2014/main" id="{75FDEFA6-FF4D-4BC2-91FE-1B2F0C2DC544}"/>
              </a:ext>
            </a:extLst>
          </p:cNvPr>
          <p:cNvCxnSpPr>
            <a:cxnSpLocks/>
            <a:stCxn id="5" idx="2"/>
          </p:cNvCxnSpPr>
          <p:nvPr/>
        </p:nvCxnSpPr>
        <p:spPr>
          <a:xfrm>
            <a:off x="6548851" y="2059264"/>
            <a:ext cx="0" cy="581021"/>
          </a:xfrm>
          <a:prstGeom prst="straightConnector1">
            <a:avLst/>
          </a:prstGeom>
          <a:noFill/>
          <a:ln w="28575" cap="flat" cmpd="sng">
            <a:solidFill>
              <a:srgbClr val="3E6EC2"/>
            </a:solidFill>
            <a:prstDash val="solid"/>
            <a:round/>
            <a:headEnd type="none" w="sm" len="sm"/>
            <a:tailEnd type="none" w="sm" len="sm"/>
          </a:ln>
        </p:spPr>
      </p:cxnSp>
      <p:sp>
        <p:nvSpPr>
          <p:cNvPr id="17" name="Google Shape;327;p19">
            <a:extLst>
              <a:ext uri="{FF2B5EF4-FFF2-40B4-BE49-F238E27FC236}">
                <a16:creationId xmlns:a16="http://schemas.microsoft.com/office/drawing/2014/main" id="{8EAF2CCC-08C5-4F33-9D75-31B0FE8062FC}"/>
              </a:ext>
            </a:extLst>
          </p:cNvPr>
          <p:cNvSpPr txBox="1"/>
          <p:nvPr/>
        </p:nvSpPr>
        <p:spPr>
          <a:xfrm>
            <a:off x="4967197" y="5149674"/>
            <a:ext cx="1914366" cy="1138733"/>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Disease Team</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RA Role</a:t>
            </a:r>
            <a:endParaRPr lang="en-US" sz="1400" b="1" kern="0" dirty="0">
              <a:solidFill>
                <a:srgbClr val="000000"/>
              </a:solidFill>
              <a:latin typeface="Calibri"/>
              <a:ea typeface="Calibri"/>
              <a:cs typeface="Calibri"/>
              <a:sym typeface="Calibri"/>
            </a:endParaRP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Amendments (protocol, IB, ICF, other)</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Annual reviews</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DOA logs</a:t>
            </a:r>
          </a:p>
          <a:p>
            <a:pPr marL="171450" lvl="0" indent="-171450">
              <a:buClr>
                <a:srgbClr val="000000"/>
              </a:buClr>
              <a:buSzPts val="900"/>
              <a:buFont typeface="Arial" panose="020B0604020202020204" pitchFamily="34" charset="0"/>
              <a:buChar char="•"/>
              <a:defRPr/>
            </a:pPr>
            <a:r>
              <a:rPr lang="en-US" sz="900" kern="0" dirty="0" err="1">
                <a:solidFill>
                  <a:srgbClr val="000000"/>
                </a:solidFill>
                <a:ea typeface="Calibri"/>
                <a:cs typeface="Calibri"/>
                <a:sym typeface="Calibri"/>
              </a:rPr>
              <a:t>Velos</a:t>
            </a:r>
            <a:r>
              <a:rPr lang="en-US" sz="900" kern="0" dirty="0">
                <a:solidFill>
                  <a:srgbClr val="000000"/>
                </a:solidFill>
                <a:ea typeface="Calibri"/>
                <a:cs typeface="Calibri"/>
                <a:sym typeface="Calibri"/>
              </a:rPr>
              <a:t> status changes</a:t>
            </a:r>
          </a:p>
          <a:p>
            <a:pPr marL="171450" lvl="0" indent="-171450">
              <a:buClr>
                <a:srgbClr val="000000"/>
              </a:buClr>
              <a:buSzPts val="900"/>
              <a:buFont typeface="Arial" panose="020B0604020202020204" pitchFamily="34" charset="0"/>
              <a:buChar char="•"/>
              <a:defRPr/>
            </a:pPr>
            <a:endParaRPr lang="en-US" sz="900" kern="0" dirty="0">
              <a:solidFill>
                <a:srgbClr val="000000"/>
              </a:solidFill>
              <a:ea typeface="Calibri"/>
              <a:cs typeface="Calibri"/>
              <a:sym typeface="Calibri"/>
            </a:endParaRPr>
          </a:p>
        </p:txBody>
      </p:sp>
      <p:sp>
        <p:nvSpPr>
          <p:cNvPr id="18" name="Google Shape;327;p19">
            <a:extLst>
              <a:ext uri="{FF2B5EF4-FFF2-40B4-BE49-F238E27FC236}">
                <a16:creationId xmlns:a16="http://schemas.microsoft.com/office/drawing/2014/main" id="{7430E745-FB94-4A03-A642-7F2412CFF7D1}"/>
              </a:ext>
            </a:extLst>
          </p:cNvPr>
          <p:cNvSpPr txBox="1"/>
          <p:nvPr/>
        </p:nvSpPr>
        <p:spPr>
          <a:xfrm>
            <a:off x="1717040" y="5149674"/>
            <a:ext cx="2476379" cy="1277232"/>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Start Up RA Role</a:t>
            </a:r>
            <a:endParaRPr lang="en-US" sz="1400" b="1" kern="0" dirty="0">
              <a:solidFill>
                <a:srgbClr val="000000"/>
              </a:solidFill>
              <a:latin typeface="Calibri"/>
              <a:ea typeface="Calibri"/>
              <a:cs typeface="Calibri"/>
              <a:sym typeface="Calibri"/>
            </a:endParaRP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Initial ICF negotiations</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Submission for initial IRB approval</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PRMC submission</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Other ancillary submissions as required per study (IBC, HERC)</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Attendance in SIV</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Update initial study status in </a:t>
            </a:r>
            <a:r>
              <a:rPr lang="en-US" sz="900" kern="0" dirty="0" err="1">
                <a:solidFill>
                  <a:srgbClr val="000000"/>
                </a:solidFill>
                <a:ea typeface="Calibri"/>
                <a:cs typeface="Calibri"/>
                <a:sym typeface="Calibri"/>
              </a:rPr>
              <a:t>Velos</a:t>
            </a:r>
            <a:endParaRPr lang="en-US" sz="900" kern="0" dirty="0">
              <a:solidFill>
                <a:srgbClr val="000000"/>
              </a:solidFill>
              <a:ea typeface="Calibri"/>
              <a:cs typeface="Calibri"/>
              <a:sym typeface="Calibri"/>
            </a:endParaRPr>
          </a:p>
        </p:txBody>
      </p:sp>
      <p:sp>
        <p:nvSpPr>
          <p:cNvPr id="20" name="Google Shape;327;p19">
            <a:extLst>
              <a:ext uri="{FF2B5EF4-FFF2-40B4-BE49-F238E27FC236}">
                <a16:creationId xmlns:a16="http://schemas.microsoft.com/office/drawing/2014/main" id="{3938CD6D-E27C-4874-A79C-AA6581F0A4A2}"/>
              </a:ext>
            </a:extLst>
          </p:cNvPr>
          <p:cNvSpPr txBox="1"/>
          <p:nvPr/>
        </p:nvSpPr>
        <p:spPr>
          <a:xfrm>
            <a:off x="7604115" y="4294097"/>
            <a:ext cx="3517054" cy="2108229"/>
          </a:xfrm>
          <a:prstGeom prst="rect">
            <a:avLst/>
          </a:prstGeom>
          <a:solidFill>
            <a:srgbClr val="DDEAF6"/>
          </a:solidFill>
          <a:ln w="254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IND Specialist Role</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Submit FDA FORM 1572</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Trial Activation through Closure</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Initial ICF negotiations</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Submission for initial IRB approval</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PRMC submission</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Other ancillary submissions as required per study (IBC, HERC)</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Attendance in SIV</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Update initial study status in </a:t>
            </a:r>
            <a:r>
              <a:rPr lang="en-US" sz="900" kern="0" dirty="0" err="1">
                <a:solidFill>
                  <a:srgbClr val="000000"/>
                </a:solidFill>
                <a:ea typeface="Calibri"/>
                <a:cs typeface="Calibri"/>
                <a:sym typeface="Calibri"/>
              </a:rPr>
              <a:t>Velos</a:t>
            </a:r>
            <a:endParaRPr lang="en-US" sz="900" kern="0" dirty="0">
              <a:solidFill>
                <a:srgbClr val="000000"/>
              </a:solidFill>
              <a:ea typeface="Calibri"/>
              <a:cs typeface="Calibri"/>
              <a:sym typeface="Calibri"/>
            </a:endParaRP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Amendments</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Annual reviews/FDA submissions</a:t>
            </a:r>
          </a:p>
          <a:p>
            <a:pPr marL="171450" lvl="0" indent="-171450">
              <a:buClr>
                <a:srgbClr val="000000"/>
              </a:buClr>
              <a:buSzPts val="900"/>
              <a:buFont typeface="Arial" panose="020B0604020202020204" pitchFamily="34" charset="0"/>
              <a:buChar char="•"/>
              <a:defRPr/>
            </a:pPr>
            <a:r>
              <a:rPr lang="en-US" sz="900" kern="0" dirty="0">
                <a:solidFill>
                  <a:srgbClr val="000000"/>
                </a:solidFill>
                <a:ea typeface="Calibri"/>
                <a:cs typeface="Calibri"/>
                <a:sym typeface="Calibri"/>
              </a:rPr>
              <a:t>DOA logs</a:t>
            </a:r>
          </a:p>
          <a:p>
            <a:pPr marL="171450" lvl="0" indent="-171450">
              <a:buClr>
                <a:srgbClr val="000000"/>
              </a:buClr>
              <a:buSzPts val="900"/>
              <a:buFont typeface="Arial" panose="020B0604020202020204" pitchFamily="34" charset="0"/>
              <a:buChar char="•"/>
              <a:defRPr/>
            </a:pPr>
            <a:r>
              <a:rPr lang="en-US" sz="900" kern="0" dirty="0" err="1">
                <a:solidFill>
                  <a:srgbClr val="000000"/>
                </a:solidFill>
                <a:ea typeface="Calibri"/>
                <a:cs typeface="Calibri"/>
                <a:sym typeface="Calibri"/>
              </a:rPr>
              <a:t>Velos</a:t>
            </a:r>
            <a:r>
              <a:rPr lang="en-US" sz="900" kern="0" dirty="0">
                <a:solidFill>
                  <a:srgbClr val="000000"/>
                </a:solidFill>
                <a:ea typeface="Calibri"/>
                <a:cs typeface="Calibri"/>
                <a:sym typeface="Calibri"/>
              </a:rPr>
              <a:t> status changes</a:t>
            </a:r>
          </a:p>
        </p:txBody>
      </p:sp>
      <p:cxnSp>
        <p:nvCxnSpPr>
          <p:cNvPr id="26" name="Straight Connector 25">
            <a:extLst>
              <a:ext uri="{FF2B5EF4-FFF2-40B4-BE49-F238E27FC236}">
                <a16:creationId xmlns:a16="http://schemas.microsoft.com/office/drawing/2014/main" id="{B8AA8238-5923-46B1-AB84-C72BA55D5215}"/>
              </a:ext>
            </a:extLst>
          </p:cNvPr>
          <p:cNvCxnSpPr>
            <a:cxnSpLocks/>
            <a:stCxn id="8" idx="2"/>
            <a:endCxn id="20" idx="0"/>
          </p:cNvCxnSpPr>
          <p:nvPr/>
        </p:nvCxnSpPr>
        <p:spPr>
          <a:xfrm flipH="1">
            <a:off x="9362642" y="4106183"/>
            <a:ext cx="1" cy="1879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CF57AD-DE61-4EB0-AC56-2AA8AF8B7A5F}"/>
              </a:ext>
            </a:extLst>
          </p:cNvPr>
          <p:cNvCxnSpPr>
            <a:cxnSpLocks/>
          </p:cNvCxnSpPr>
          <p:nvPr/>
        </p:nvCxnSpPr>
        <p:spPr>
          <a:xfrm>
            <a:off x="6445057" y="2636227"/>
            <a:ext cx="2254675" cy="941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1" name="Arrow: Down 20">
            <a:extLst>
              <a:ext uri="{FF2B5EF4-FFF2-40B4-BE49-F238E27FC236}">
                <a16:creationId xmlns:a16="http://schemas.microsoft.com/office/drawing/2014/main" id="{814C50CF-F22B-497B-9EAB-3B57EF8DF2CB}"/>
              </a:ext>
            </a:extLst>
          </p:cNvPr>
          <p:cNvSpPr/>
          <p:nvPr/>
        </p:nvSpPr>
        <p:spPr>
          <a:xfrm>
            <a:off x="9362642" y="1868817"/>
            <a:ext cx="335280" cy="6380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cxnSp>
        <p:nvCxnSpPr>
          <p:cNvPr id="2" name="Google Shape;301;p19">
            <a:extLst>
              <a:ext uri="{FF2B5EF4-FFF2-40B4-BE49-F238E27FC236}">
                <a16:creationId xmlns:a16="http://schemas.microsoft.com/office/drawing/2014/main" id="{A9E40C04-C0D9-6293-3E43-407C4409CE9B}"/>
              </a:ext>
            </a:extLst>
          </p:cNvPr>
          <p:cNvCxnSpPr>
            <a:cxnSpLocks/>
          </p:cNvCxnSpPr>
          <p:nvPr/>
        </p:nvCxnSpPr>
        <p:spPr>
          <a:xfrm>
            <a:off x="4688993" y="4506416"/>
            <a:ext cx="0" cy="228665"/>
          </a:xfrm>
          <a:prstGeom prst="straightConnector1">
            <a:avLst/>
          </a:prstGeom>
          <a:noFill/>
          <a:ln w="28575" cap="flat" cmpd="sng">
            <a:solidFill>
              <a:srgbClr val="3E6EC2"/>
            </a:solidFill>
            <a:prstDash val="solid"/>
            <a:round/>
            <a:headEnd type="none" w="sm" len="sm"/>
            <a:tailEnd type="none" w="sm" len="sm"/>
          </a:ln>
        </p:spPr>
      </p:cxnSp>
      <p:cxnSp>
        <p:nvCxnSpPr>
          <p:cNvPr id="3" name="Google Shape;334;p19">
            <a:extLst>
              <a:ext uri="{FF2B5EF4-FFF2-40B4-BE49-F238E27FC236}">
                <a16:creationId xmlns:a16="http://schemas.microsoft.com/office/drawing/2014/main" id="{8A6F0A16-0C9C-C4B5-D1F0-08558AA15940}"/>
              </a:ext>
            </a:extLst>
          </p:cNvPr>
          <p:cNvCxnSpPr>
            <a:cxnSpLocks/>
          </p:cNvCxnSpPr>
          <p:nvPr/>
        </p:nvCxnSpPr>
        <p:spPr>
          <a:xfrm>
            <a:off x="2114599" y="4735081"/>
            <a:ext cx="2574393" cy="0"/>
          </a:xfrm>
          <a:prstGeom prst="straightConnector1">
            <a:avLst/>
          </a:prstGeom>
          <a:noFill/>
          <a:ln w="28575" cap="flat" cmpd="sng">
            <a:solidFill>
              <a:srgbClr val="3E6EC2"/>
            </a:solidFill>
            <a:prstDash val="solid"/>
            <a:round/>
            <a:headEnd type="none" w="sm" len="sm"/>
            <a:tailEnd type="none" w="sm" len="sm"/>
          </a:ln>
        </p:spPr>
      </p:cxnSp>
      <p:cxnSp>
        <p:nvCxnSpPr>
          <p:cNvPr id="7" name="Google Shape;301;p19">
            <a:extLst>
              <a:ext uri="{FF2B5EF4-FFF2-40B4-BE49-F238E27FC236}">
                <a16:creationId xmlns:a16="http://schemas.microsoft.com/office/drawing/2014/main" id="{38AF3BAA-3B4E-BC3B-FC13-16D6E23EA4CE}"/>
              </a:ext>
            </a:extLst>
          </p:cNvPr>
          <p:cNvCxnSpPr>
            <a:cxnSpLocks/>
          </p:cNvCxnSpPr>
          <p:nvPr/>
        </p:nvCxnSpPr>
        <p:spPr>
          <a:xfrm>
            <a:off x="2114599" y="4722719"/>
            <a:ext cx="0" cy="426955"/>
          </a:xfrm>
          <a:prstGeom prst="straightConnector1">
            <a:avLst/>
          </a:prstGeom>
          <a:noFill/>
          <a:ln w="28575" cap="flat" cmpd="sng">
            <a:solidFill>
              <a:srgbClr val="3E6EC2"/>
            </a:solidFill>
            <a:prstDash val="solid"/>
            <a:round/>
            <a:headEnd type="none" w="sm" len="sm"/>
            <a:tailEnd type="none" w="sm" len="sm"/>
          </a:ln>
        </p:spPr>
      </p:cxnSp>
      <p:cxnSp>
        <p:nvCxnSpPr>
          <p:cNvPr id="13" name="Google Shape;334;p19">
            <a:extLst>
              <a:ext uri="{FF2B5EF4-FFF2-40B4-BE49-F238E27FC236}">
                <a16:creationId xmlns:a16="http://schemas.microsoft.com/office/drawing/2014/main" id="{7FB992A1-676D-8EE9-F232-55D2ECA33E81}"/>
              </a:ext>
            </a:extLst>
          </p:cNvPr>
          <p:cNvCxnSpPr>
            <a:cxnSpLocks/>
          </p:cNvCxnSpPr>
          <p:nvPr/>
        </p:nvCxnSpPr>
        <p:spPr>
          <a:xfrm>
            <a:off x="4688992" y="4735081"/>
            <a:ext cx="1270744" cy="0"/>
          </a:xfrm>
          <a:prstGeom prst="straightConnector1">
            <a:avLst/>
          </a:prstGeom>
          <a:noFill/>
          <a:ln w="28575" cap="flat" cmpd="sng">
            <a:solidFill>
              <a:srgbClr val="3E6EC2"/>
            </a:solidFill>
            <a:prstDash val="solid"/>
            <a:round/>
            <a:headEnd type="none" w="sm" len="sm"/>
            <a:tailEnd type="none" w="sm" len="sm"/>
          </a:ln>
        </p:spPr>
      </p:cxnSp>
      <p:cxnSp>
        <p:nvCxnSpPr>
          <p:cNvPr id="22" name="Google Shape;301;p19">
            <a:extLst>
              <a:ext uri="{FF2B5EF4-FFF2-40B4-BE49-F238E27FC236}">
                <a16:creationId xmlns:a16="http://schemas.microsoft.com/office/drawing/2014/main" id="{A08BA2C3-5497-4967-9718-69C3710A6062}"/>
              </a:ext>
            </a:extLst>
          </p:cNvPr>
          <p:cNvCxnSpPr>
            <a:cxnSpLocks/>
          </p:cNvCxnSpPr>
          <p:nvPr/>
        </p:nvCxnSpPr>
        <p:spPr>
          <a:xfrm>
            <a:off x="5959736" y="4735081"/>
            <a:ext cx="0" cy="426955"/>
          </a:xfrm>
          <a:prstGeom prst="straightConnector1">
            <a:avLst/>
          </a:prstGeom>
          <a:noFill/>
          <a:ln w="28575" cap="flat" cmpd="sng">
            <a:solidFill>
              <a:srgbClr val="3E6EC2"/>
            </a:solidFill>
            <a:prstDash val="solid"/>
            <a:round/>
            <a:headEnd type="none" w="sm" len="sm"/>
            <a:tailEnd type="none" w="sm" len="sm"/>
          </a:ln>
        </p:spPr>
      </p:cxnSp>
    </p:spTree>
    <p:extLst>
      <p:ext uri="{BB962C8B-B14F-4D97-AF65-F5344CB8AC3E}">
        <p14:creationId xmlns:p14="http://schemas.microsoft.com/office/powerpoint/2010/main" val="402182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FD5A-16BA-4E42-A2DC-05E17E8ED928}"/>
              </a:ext>
            </a:extLst>
          </p:cNvPr>
          <p:cNvSpPr>
            <a:spLocks noGrp="1"/>
          </p:cNvSpPr>
          <p:nvPr>
            <p:ph type="title"/>
          </p:nvPr>
        </p:nvSpPr>
        <p:spPr>
          <a:xfrm>
            <a:off x="385713" y="0"/>
            <a:ext cx="10515600" cy="1325563"/>
          </a:xfrm>
        </p:spPr>
        <p:txBody>
          <a:bodyPr/>
          <a:lstStyle/>
          <a:p>
            <a:pPr algn="ctr"/>
            <a:r>
              <a:rPr lang="en-US" dirty="0"/>
              <a:t>Regulatory Affairs Team: Current</a:t>
            </a:r>
          </a:p>
        </p:txBody>
      </p:sp>
      <p:pic>
        <p:nvPicPr>
          <p:cNvPr id="3" name="Picture 2">
            <a:extLst>
              <a:ext uri="{FF2B5EF4-FFF2-40B4-BE49-F238E27FC236}">
                <a16:creationId xmlns:a16="http://schemas.microsoft.com/office/drawing/2014/main" id="{88BF9517-B011-44A5-A22E-09607EB42E63}"/>
              </a:ext>
            </a:extLst>
          </p:cNvPr>
          <p:cNvPicPr>
            <a:picLocks noChangeAspect="1"/>
          </p:cNvPicPr>
          <p:nvPr/>
        </p:nvPicPr>
        <p:blipFill>
          <a:blip r:embed="rId2"/>
          <a:stretch>
            <a:fillRect/>
          </a:stretch>
        </p:blipFill>
        <p:spPr>
          <a:xfrm>
            <a:off x="556182" y="1099319"/>
            <a:ext cx="10859678" cy="5321801"/>
          </a:xfrm>
          <a:prstGeom prst="rect">
            <a:avLst/>
          </a:prstGeom>
        </p:spPr>
      </p:pic>
      <p:sp>
        <p:nvSpPr>
          <p:cNvPr id="4" name="Arrow: Down 3">
            <a:extLst>
              <a:ext uri="{FF2B5EF4-FFF2-40B4-BE49-F238E27FC236}">
                <a16:creationId xmlns:a16="http://schemas.microsoft.com/office/drawing/2014/main" id="{9CDA2361-E833-4814-B94E-6ED4923AE786}"/>
              </a:ext>
            </a:extLst>
          </p:cNvPr>
          <p:cNvSpPr/>
          <p:nvPr/>
        </p:nvSpPr>
        <p:spPr>
          <a:xfrm>
            <a:off x="10276657" y="1212441"/>
            <a:ext cx="335280" cy="6380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4244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3C263-18BD-483A-A799-D720F5B55FBD}"/>
              </a:ext>
            </a:extLst>
          </p:cNvPr>
          <p:cNvSpPr>
            <a:spLocks noGrp="1"/>
          </p:cNvSpPr>
          <p:nvPr>
            <p:ph type="ctrTitle"/>
          </p:nvPr>
        </p:nvSpPr>
        <p:spPr>
          <a:xfrm>
            <a:off x="419100" y="2325389"/>
            <a:ext cx="7232276" cy="2387600"/>
          </a:xfrm>
        </p:spPr>
        <p:txBody>
          <a:bodyPr/>
          <a:lstStyle/>
          <a:p>
            <a:r>
              <a:rPr lang="en-US" dirty="0"/>
              <a:t>IND Submission Requirements</a:t>
            </a:r>
          </a:p>
        </p:txBody>
      </p:sp>
    </p:spTree>
    <p:extLst>
      <p:ext uri="{BB962C8B-B14F-4D97-AF65-F5344CB8AC3E}">
        <p14:creationId xmlns:p14="http://schemas.microsoft.com/office/powerpoint/2010/main" val="274718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4524-288F-4523-AC1D-DE22C2A33FC6}"/>
              </a:ext>
            </a:extLst>
          </p:cNvPr>
          <p:cNvSpPr>
            <a:spLocks noGrp="1"/>
          </p:cNvSpPr>
          <p:nvPr>
            <p:ph type="title"/>
          </p:nvPr>
        </p:nvSpPr>
        <p:spPr/>
        <p:txBody>
          <a:bodyPr>
            <a:normAutofit/>
          </a:bodyPr>
          <a:lstStyle/>
          <a:p>
            <a:r>
              <a:rPr lang="en-US" dirty="0"/>
              <a:t>Submitting the IND Application to FDA	</a:t>
            </a:r>
          </a:p>
        </p:txBody>
      </p:sp>
      <p:sp>
        <p:nvSpPr>
          <p:cNvPr id="3" name="Text Placeholder 2">
            <a:extLst>
              <a:ext uri="{FF2B5EF4-FFF2-40B4-BE49-F238E27FC236}">
                <a16:creationId xmlns:a16="http://schemas.microsoft.com/office/drawing/2014/main" id="{9EBEE827-52DA-4134-BEB1-175B32E47DF5}"/>
              </a:ext>
            </a:extLst>
          </p:cNvPr>
          <p:cNvSpPr>
            <a:spLocks noGrp="1"/>
          </p:cNvSpPr>
          <p:nvPr>
            <p:ph type="body" sz="quarter" idx="13"/>
          </p:nvPr>
        </p:nvSpPr>
        <p:spPr/>
        <p:txBody>
          <a:bodyPr>
            <a:normAutofit lnSpcReduction="10000"/>
          </a:bodyPr>
          <a:lstStyle/>
          <a:p>
            <a:pPr marL="0" indent="0" fontAlgn="base">
              <a:buNone/>
            </a:pPr>
            <a:r>
              <a:rPr lang="en-US" dirty="0"/>
              <a:t> </a:t>
            </a:r>
            <a:r>
              <a:rPr lang="en-US" b="1" u="sng" dirty="0"/>
              <a:t>Appendices to Include in Initial IND Application: </a:t>
            </a:r>
          </a:p>
          <a:p>
            <a:pPr marL="0" indent="0" fontAlgn="base">
              <a:buNone/>
            </a:pPr>
            <a:endParaRPr lang="en-US" b="1" u="sng" dirty="0"/>
          </a:p>
          <a:p>
            <a:pPr fontAlgn="base"/>
            <a:r>
              <a:rPr lang="en-US" dirty="0"/>
              <a:t>Letter of Authorization to cross-reference IND XXXXX and Manufacturer XXXX</a:t>
            </a:r>
          </a:p>
          <a:p>
            <a:pPr fontAlgn="base"/>
            <a:r>
              <a:rPr lang="en-US" dirty="0"/>
              <a:t>Protocol </a:t>
            </a:r>
          </a:p>
          <a:p>
            <a:pPr fontAlgn="base"/>
            <a:r>
              <a:rPr lang="en-US" dirty="0"/>
              <a:t>Informed Consent Form </a:t>
            </a:r>
          </a:p>
          <a:p>
            <a:pPr fontAlgn="base"/>
            <a:r>
              <a:rPr lang="en-US" dirty="0"/>
              <a:t>Curriculum Vitae </a:t>
            </a:r>
          </a:p>
          <a:p>
            <a:pPr fontAlgn="base"/>
            <a:r>
              <a:rPr lang="en-US" dirty="0"/>
              <a:t>FDA Form 1572 </a:t>
            </a:r>
          </a:p>
          <a:p>
            <a:pPr fontAlgn="base"/>
            <a:r>
              <a:rPr lang="en-US" dirty="0"/>
              <a:t>FDA Form 3674 </a:t>
            </a:r>
          </a:p>
          <a:p>
            <a:pPr fontAlgn="base"/>
            <a:r>
              <a:rPr lang="en-US" dirty="0"/>
              <a:t>Environmental Assessment </a:t>
            </a:r>
          </a:p>
          <a:p>
            <a:pPr fontAlgn="base"/>
            <a:r>
              <a:rPr lang="en-US" dirty="0"/>
              <a:t>Packaging Label </a:t>
            </a:r>
          </a:p>
          <a:p>
            <a:pPr fontAlgn="base"/>
            <a:r>
              <a:rPr lang="en-US" dirty="0"/>
              <a:t>Investigator's Brochure </a:t>
            </a:r>
          </a:p>
          <a:p>
            <a:pPr marL="0" indent="0">
              <a:buNone/>
            </a:pPr>
            <a:endParaRPr lang="en-US" dirty="0"/>
          </a:p>
          <a:p>
            <a:pPr marL="0" indent="0">
              <a:buNone/>
            </a:pPr>
            <a:r>
              <a:rPr lang="en-US" dirty="0"/>
              <a:t>Note: This same list of documents is required when submitting to obtain formal IND Exemption.</a:t>
            </a:r>
          </a:p>
          <a:p>
            <a:pPr marL="0" indent="0">
              <a:buNone/>
            </a:pPr>
            <a:r>
              <a:rPr lang="en-US" dirty="0"/>
              <a:t>Reference: MCC CTO_IND Manual</a:t>
            </a:r>
          </a:p>
          <a:p>
            <a:endParaRPr lang="en-US" dirty="0"/>
          </a:p>
        </p:txBody>
      </p:sp>
      <p:sp>
        <p:nvSpPr>
          <p:cNvPr id="4" name="Date Placeholder 3">
            <a:extLst>
              <a:ext uri="{FF2B5EF4-FFF2-40B4-BE49-F238E27FC236}">
                <a16:creationId xmlns:a16="http://schemas.microsoft.com/office/drawing/2014/main" id="{D3B93BC7-C362-47BD-87B8-5297A8105E02}"/>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40557746-E274-49DB-8CDD-035AC2D50655}"/>
              </a:ext>
            </a:extLst>
          </p:cNvPr>
          <p:cNvSpPr>
            <a:spLocks noGrp="1"/>
          </p:cNvSpPr>
          <p:nvPr>
            <p:ph type="sldNum" sz="quarter" idx="16"/>
          </p:nvPr>
        </p:nvSpPr>
        <p:spPr/>
        <p:txBody>
          <a:bodyPr/>
          <a:lstStyle/>
          <a:p>
            <a:fld id="{436DF479-7476-4076-86FD-1C41B7E33810}" type="slidenum">
              <a:rPr lang="en-US" smtClean="0"/>
              <a:pPr/>
              <a:t>23</a:t>
            </a:fld>
            <a:r>
              <a:rPr lang="en-US"/>
              <a:t>     │</a:t>
            </a:r>
          </a:p>
        </p:txBody>
      </p:sp>
      <p:sp>
        <p:nvSpPr>
          <p:cNvPr id="6" name="Footer Placeholder 5">
            <a:extLst>
              <a:ext uri="{FF2B5EF4-FFF2-40B4-BE49-F238E27FC236}">
                <a16:creationId xmlns:a16="http://schemas.microsoft.com/office/drawing/2014/main" id="{9009D31D-ABF4-4CB1-961E-143C3923B33D}"/>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19802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4C07-2F25-4F2F-A2D3-5C930E5FDA95}"/>
              </a:ext>
            </a:extLst>
          </p:cNvPr>
          <p:cNvSpPr>
            <a:spLocks noGrp="1"/>
          </p:cNvSpPr>
          <p:nvPr>
            <p:ph type="title"/>
          </p:nvPr>
        </p:nvSpPr>
        <p:spPr/>
        <p:txBody>
          <a:bodyPr>
            <a:normAutofit/>
          </a:bodyPr>
          <a:lstStyle/>
          <a:p>
            <a:r>
              <a:rPr lang="en-US" dirty="0"/>
              <a:t>More Information: </a:t>
            </a:r>
            <a:r>
              <a:rPr lang="en-US" b="1" dirty="0"/>
              <a:t>IND Application Procedures: Overview</a:t>
            </a:r>
            <a:endParaRPr lang="en-US" dirty="0"/>
          </a:p>
        </p:txBody>
      </p:sp>
      <p:sp>
        <p:nvSpPr>
          <p:cNvPr id="3" name="Text Placeholder 2">
            <a:extLst>
              <a:ext uri="{FF2B5EF4-FFF2-40B4-BE49-F238E27FC236}">
                <a16:creationId xmlns:a16="http://schemas.microsoft.com/office/drawing/2014/main" id="{5C6B0F04-1307-47DB-999C-F2D9A4002CDF}"/>
              </a:ext>
            </a:extLst>
          </p:cNvPr>
          <p:cNvSpPr>
            <a:spLocks noGrp="1"/>
          </p:cNvSpPr>
          <p:nvPr>
            <p:ph type="body" sz="quarter" idx="13"/>
          </p:nvPr>
        </p:nvSpPr>
        <p:spPr/>
        <p:txBody>
          <a:bodyPr>
            <a:normAutofit fontScale="25000" lnSpcReduction="20000"/>
          </a:bodyPr>
          <a:lstStyle/>
          <a:p>
            <a:endParaRPr lang="en-US" sz="2400" dirty="0">
              <a:hlinkClick r:id="rId2"/>
            </a:endParaRPr>
          </a:p>
          <a:p>
            <a:r>
              <a:rPr lang="en-US" sz="9600" dirty="0"/>
              <a:t>Each application should be accompanied by:</a:t>
            </a:r>
          </a:p>
          <a:p>
            <a:pPr lvl="1"/>
            <a:r>
              <a:rPr lang="en-US" sz="9600" u="sng" dirty="0">
                <a:hlinkClick r:id="rId3"/>
              </a:rPr>
              <a:t>Form 1571 (PDF - 830KB)</a:t>
            </a:r>
            <a:r>
              <a:rPr lang="en-US" sz="9600" dirty="0"/>
              <a:t> (IND application cover),</a:t>
            </a:r>
          </a:p>
          <a:p>
            <a:pPr lvl="1"/>
            <a:r>
              <a:rPr lang="en-US" sz="9600" u="sng" dirty="0">
                <a:hlinkClick r:id="rId4"/>
              </a:rPr>
              <a:t>Form 1572 (PDF - 718KB)</a:t>
            </a:r>
            <a:r>
              <a:rPr lang="en-US" sz="9600" dirty="0"/>
              <a:t> (Investigator’s statement), and</a:t>
            </a:r>
          </a:p>
          <a:p>
            <a:pPr lvl="1"/>
            <a:r>
              <a:rPr lang="en-US" sz="9600" u="sng" dirty="0">
                <a:hlinkClick r:id="rId5"/>
              </a:rPr>
              <a:t>Form 3674 (PDF - 3MB)</a:t>
            </a:r>
            <a:r>
              <a:rPr lang="en-US" sz="9600" dirty="0"/>
              <a:t> (certification requirement &amp; mandatory registration and reporting of results for applicable clinical trials through </a:t>
            </a:r>
            <a:r>
              <a:rPr lang="en-US" sz="9600" u="sng" dirty="0">
                <a:hlinkClick r:id="rId6"/>
              </a:rPr>
              <a:t>ClinicalTrials.gov</a:t>
            </a:r>
            <a:r>
              <a:rPr lang="en-US" sz="9600" dirty="0"/>
              <a:t>.</a:t>
            </a:r>
          </a:p>
          <a:p>
            <a:pPr lvl="1"/>
            <a:endParaRPr lang="en-US" sz="4300" dirty="0"/>
          </a:p>
          <a:p>
            <a:pPr lvl="1"/>
            <a:endParaRPr lang="en-US" sz="4300" dirty="0"/>
          </a:p>
          <a:p>
            <a:pPr marL="396875" lvl="1" indent="0">
              <a:buNone/>
            </a:pPr>
            <a:endParaRPr lang="en-US" sz="8000" dirty="0"/>
          </a:p>
          <a:p>
            <a:pPr marL="396875" lvl="1" indent="0">
              <a:buNone/>
            </a:pPr>
            <a:endParaRPr lang="en-US" sz="4800" dirty="0"/>
          </a:p>
          <a:p>
            <a:r>
              <a:rPr lang="en-US" sz="9600" dirty="0"/>
              <a:t>While IND application sponsors are not required to submit information regarding clinical investigators’ financial interests or arrangements in the original IND applications, they are expected to collect this information before a clinical investigator participates in a clinical study. For further information refer to </a:t>
            </a:r>
            <a:r>
              <a:rPr lang="en-US" sz="9600" dirty="0">
                <a:hlinkClick r:id="rId7"/>
              </a:rPr>
              <a:t>Guidance for Clinical Investigators, Industry, and FDA Staff: Financial Disclosure by Clinical Investigators (PDF - 165KB)</a:t>
            </a:r>
            <a:r>
              <a:rPr lang="en-US" sz="9600" dirty="0"/>
              <a:t>. </a:t>
            </a:r>
          </a:p>
          <a:p>
            <a:endParaRPr lang="en-US" sz="2400" dirty="0">
              <a:hlinkClick r:id="rId2"/>
            </a:endParaRPr>
          </a:p>
          <a:p>
            <a:pPr marL="0" indent="0">
              <a:buNone/>
            </a:pPr>
            <a:r>
              <a:rPr lang="en-US" sz="6600" dirty="0">
                <a:hlinkClick r:id="rId2">
                  <a:extLst>
                    <a:ext uri="{A12FA001-AC4F-418D-AE19-62706E023703}">
                      <ahyp:hlinkClr xmlns:ahyp="http://schemas.microsoft.com/office/drawing/2018/hyperlinkcolor" val="tx"/>
                    </a:ext>
                  </a:extLst>
                </a:hlinkClick>
              </a:rPr>
              <a:t>Reference:</a:t>
            </a:r>
            <a:r>
              <a:rPr lang="en-US" sz="6600" dirty="0"/>
              <a:t> </a:t>
            </a:r>
            <a:r>
              <a:rPr lang="en-US" sz="6600" dirty="0">
                <a:hlinkClick r:id="rId2"/>
              </a:rPr>
              <a:t>IND Application Procedures: Overview | FDA</a:t>
            </a: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p:txBody>
      </p:sp>
      <p:sp>
        <p:nvSpPr>
          <p:cNvPr id="4" name="Date Placeholder 3">
            <a:extLst>
              <a:ext uri="{FF2B5EF4-FFF2-40B4-BE49-F238E27FC236}">
                <a16:creationId xmlns:a16="http://schemas.microsoft.com/office/drawing/2014/main" id="{7660AE7C-9041-48DD-B834-9B6065EC3E1C}"/>
              </a:ext>
            </a:extLst>
          </p:cNvPr>
          <p:cNvSpPr>
            <a:spLocks noGrp="1"/>
          </p:cNvSpPr>
          <p:nvPr>
            <p:ph type="dt" sz="half" idx="14"/>
          </p:nvPr>
        </p:nvSpPr>
        <p:spPr/>
        <p:txBody>
          <a:bodyPr/>
          <a:lstStyle/>
          <a:p>
            <a:r>
              <a:rPr lang="en-US" dirty="0"/>
              <a:t>Tuesday, August 20, 2024</a:t>
            </a:r>
          </a:p>
          <a:p>
            <a:endParaRPr lang="en-US" dirty="0"/>
          </a:p>
        </p:txBody>
      </p:sp>
      <p:sp>
        <p:nvSpPr>
          <p:cNvPr id="5" name="Slide Number Placeholder 4">
            <a:extLst>
              <a:ext uri="{FF2B5EF4-FFF2-40B4-BE49-F238E27FC236}">
                <a16:creationId xmlns:a16="http://schemas.microsoft.com/office/drawing/2014/main" id="{41C47B91-55B9-4127-BC48-BF27EEE65524}"/>
              </a:ext>
            </a:extLst>
          </p:cNvPr>
          <p:cNvSpPr>
            <a:spLocks noGrp="1"/>
          </p:cNvSpPr>
          <p:nvPr>
            <p:ph type="sldNum" sz="quarter" idx="16"/>
          </p:nvPr>
        </p:nvSpPr>
        <p:spPr/>
        <p:txBody>
          <a:bodyPr/>
          <a:lstStyle/>
          <a:p>
            <a:fld id="{436DF479-7476-4076-86FD-1C41B7E33810}" type="slidenum">
              <a:rPr lang="en-US" smtClean="0"/>
              <a:pPr/>
              <a:t>24</a:t>
            </a:fld>
            <a:r>
              <a:rPr lang="en-US"/>
              <a:t>     │</a:t>
            </a:r>
          </a:p>
        </p:txBody>
      </p:sp>
      <p:sp>
        <p:nvSpPr>
          <p:cNvPr id="6" name="Footer Placeholder 5">
            <a:extLst>
              <a:ext uri="{FF2B5EF4-FFF2-40B4-BE49-F238E27FC236}">
                <a16:creationId xmlns:a16="http://schemas.microsoft.com/office/drawing/2014/main" id="{6D9C5B53-1DF6-48D5-A99F-BA9D497D393B}"/>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298802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4C07-2F25-4F2F-A2D3-5C930E5FDA95}"/>
              </a:ext>
            </a:extLst>
          </p:cNvPr>
          <p:cNvSpPr>
            <a:spLocks noGrp="1"/>
          </p:cNvSpPr>
          <p:nvPr>
            <p:ph type="title"/>
          </p:nvPr>
        </p:nvSpPr>
        <p:spPr/>
        <p:txBody>
          <a:bodyPr>
            <a:normAutofit/>
          </a:bodyPr>
          <a:lstStyle/>
          <a:p>
            <a:r>
              <a:rPr lang="en-US" dirty="0"/>
              <a:t>More Information: </a:t>
            </a:r>
            <a:r>
              <a:rPr lang="en-US" b="1" dirty="0"/>
              <a:t>IND Application Procedures: Overview</a:t>
            </a:r>
            <a:endParaRPr lang="en-US" dirty="0"/>
          </a:p>
        </p:txBody>
      </p:sp>
      <p:sp>
        <p:nvSpPr>
          <p:cNvPr id="3" name="Text Placeholder 2">
            <a:extLst>
              <a:ext uri="{FF2B5EF4-FFF2-40B4-BE49-F238E27FC236}">
                <a16:creationId xmlns:a16="http://schemas.microsoft.com/office/drawing/2014/main" id="{5C6B0F04-1307-47DB-999C-F2D9A4002CDF}"/>
              </a:ext>
            </a:extLst>
          </p:cNvPr>
          <p:cNvSpPr>
            <a:spLocks noGrp="1"/>
          </p:cNvSpPr>
          <p:nvPr>
            <p:ph type="body" sz="quarter" idx="13"/>
          </p:nvPr>
        </p:nvSpPr>
        <p:spPr/>
        <p:txBody>
          <a:bodyPr>
            <a:normAutofit fontScale="77500" lnSpcReduction="20000"/>
          </a:bodyPr>
          <a:lstStyle/>
          <a:p>
            <a:endParaRPr lang="en-US" sz="2400" dirty="0">
              <a:hlinkClick r:id="rId2"/>
            </a:endParaRPr>
          </a:p>
          <a:p>
            <a:r>
              <a:rPr lang="en-US" sz="3000" dirty="0"/>
              <a:t>Upon receipt of an IND application, FDA will notify the sponsor of the date it receives the application through an IND acknowledgment letter.</a:t>
            </a:r>
          </a:p>
          <a:p>
            <a:pPr lvl="1"/>
            <a:r>
              <a:rPr lang="en-US" sz="3000" dirty="0"/>
              <a:t>An IND application may go into effect</a:t>
            </a:r>
            <a:r>
              <a:rPr lang="en-US" sz="2600" dirty="0"/>
              <a:t>:</a:t>
            </a:r>
          </a:p>
          <a:p>
            <a:pPr lvl="2"/>
            <a:r>
              <a:rPr lang="en-US" sz="2400" dirty="0"/>
              <a:t>30 days after FDA receives the application, unless FDA notifies the sponsor that the investigations described in the application are subject to a </a:t>
            </a:r>
            <a:r>
              <a:rPr lang="en-US" sz="2400" u="sng" dirty="0">
                <a:hlinkClick r:id="rId3"/>
              </a:rPr>
              <a:t>Clinical Hold</a:t>
            </a:r>
            <a:r>
              <a:rPr lang="en-US" sz="2400" dirty="0"/>
              <a:t>;</a:t>
            </a:r>
            <a:r>
              <a:rPr lang="en-US" sz="2400" b="1" dirty="0"/>
              <a:t> </a:t>
            </a:r>
            <a:r>
              <a:rPr lang="en-US" sz="2400" dirty="0"/>
              <a:t>or</a:t>
            </a:r>
          </a:p>
          <a:p>
            <a:pPr lvl="2"/>
            <a:r>
              <a:rPr lang="en-US" sz="2400" dirty="0"/>
              <a:t>on earlier notification by FDA that the clinical investigations in the IND may begin.</a:t>
            </a:r>
          </a:p>
          <a:p>
            <a:pPr marL="806450" lvl="2" indent="0">
              <a:buNone/>
            </a:pPr>
            <a:endParaRPr lang="en-US" sz="2400" dirty="0"/>
          </a:p>
          <a:p>
            <a:pPr marL="806450" lvl="2" indent="0">
              <a:buNone/>
            </a:pPr>
            <a:endParaRPr lang="en-US" sz="2100" dirty="0"/>
          </a:p>
          <a:p>
            <a:r>
              <a:rPr lang="en-US" sz="3000" dirty="0"/>
              <a:t>Once an IND application is in effect, a drug manufacturer may ship the investigational new drug to the investigator(s) named in the application. An investigator may not administer an investigational new drug to human subjects until the IND application goes into effect.</a:t>
            </a:r>
          </a:p>
          <a:p>
            <a:endParaRPr lang="en-US" sz="2400" dirty="0">
              <a:hlinkClick r:id="rId2"/>
            </a:endParaRPr>
          </a:p>
          <a:p>
            <a:endParaRPr lang="en-US" sz="1400" dirty="0">
              <a:hlinkClick r:id="rId2"/>
            </a:endParaRPr>
          </a:p>
          <a:p>
            <a:pPr marL="0" indent="0">
              <a:buNone/>
            </a:pPr>
            <a:endParaRPr lang="en-US" sz="1900" dirty="0">
              <a:hlinkClick r:id="rId2">
                <a:extLst>
                  <a:ext uri="{A12FA001-AC4F-418D-AE19-62706E023703}">
                    <ahyp:hlinkClr xmlns:ahyp="http://schemas.microsoft.com/office/drawing/2018/hyperlinkcolor" val="tx"/>
                  </a:ext>
                </a:extLst>
              </a:hlinkClick>
            </a:endParaRPr>
          </a:p>
          <a:p>
            <a:pPr marL="0" indent="0">
              <a:buNone/>
            </a:pPr>
            <a:r>
              <a:rPr lang="en-US" sz="2000" dirty="0">
                <a:hlinkClick r:id="rId2">
                  <a:extLst>
                    <a:ext uri="{A12FA001-AC4F-418D-AE19-62706E023703}">
                      <ahyp:hlinkClr xmlns:ahyp="http://schemas.microsoft.com/office/drawing/2018/hyperlinkcolor" val="tx"/>
                    </a:ext>
                  </a:extLst>
                </a:hlinkClick>
              </a:rPr>
              <a:t>Reference:</a:t>
            </a:r>
            <a:r>
              <a:rPr lang="en-US" sz="2000" dirty="0"/>
              <a:t> </a:t>
            </a:r>
            <a:r>
              <a:rPr lang="en-US" sz="2000" dirty="0">
                <a:hlinkClick r:id="rId2"/>
              </a:rPr>
              <a:t>IND Application Procedures: Overview | FDA</a:t>
            </a:r>
          </a:p>
          <a:p>
            <a:pPr marL="0" indent="0">
              <a:buNone/>
            </a:pPr>
            <a:endParaRPr lang="en-US" sz="11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a:p>
            <a:endParaRPr lang="en-US" sz="2400" dirty="0">
              <a:hlinkClick r:id="rId2"/>
            </a:endParaRPr>
          </a:p>
        </p:txBody>
      </p:sp>
      <p:sp>
        <p:nvSpPr>
          <p:cNvPr id="4" name="Date Placeholder 3">
            <a:extLst>
              <a:ext uri="{FF2B5EF4-FFF2-40B4-BE49-F238E27FC236}">
                <a16:creationId xmlns:a16="http://schemas.microsoft.com/office/drawing/2014/main" id="{7660AE7C-9041-48DD-B834-9B6065EC3E1C}"/>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41C47B91-55B9-4127-BC48-BF27EEE65524}"/>
              </a:ext>
            </a:extLst>
          </p:cNvPr>
          <p:cNvSpPr>
            <a:spLocks noGrp="1"/>
          </p:cNvSpPr>
          <p:nvPr>
            <p:ph type="sldNum" sz="quarter" idx="16"/>
          </p:nvPr>
        </p:nvSpPr>
        <p:spPr/>
        <p:txBody>
          <a:bodyPr/>
          <a:lstStyle/>
          <a:p>
            <a:fld id="{436DF479-7476-4076-86FD-1C41B7E33810}" type="slidenum">
              <a:rPr lang="en-US" smtClean="0"/>
              <a:pPr/>
              <a:t>25</a:t>
            </a:fld>
            <a:r>
              <a:rPr lang="en-US"/>
              <a:t>     │</a:t>
            </a:r>
          </a:p>
        </p:txBody>
      </p:sp>
      <p:sp>
        <p:nvSpPr>
          <p:cNvPr id="6" name="Footer Placeholder 5">
            <a:extLst>
              <a:ext uri="{FF2B5EF4-FFF2-40B4-BE49-F238E27FC236}">
                <a16:creationId xmlns:a16="http://schemas.microsoft.com/office/drawing/2014/main" id="{6D9C5B53-1DF6-48D5-A99F-BA9D497D393B}"/>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399528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4C07-2F25-4F2F-A2D3-5C930E5FDA95}"/>
              </a:ext>
            </a:extLst>
          </p:cNvPr>
          <p:cNvSpPr>
            <a:spLocks noGrp="1"/>
          </p:cNvSpPr>
          <p:nvPr>
            <p:ph type="title"/>
          </p:nvPr>
        </p:nvSpPr>
        <p:spPr/>
        <p:txBody>
          <a:bodyPr>
            <a:normAutofit/>
          </a:bodyPr>
          <a:lstStyle/>
          <a:p>
            <a:r>
              <a:rPr lang="en-US" dirty="0"/>
              <a:t>More Information: </a:t>
            </a:r>
            <a:r>
              <a:rPr lang="en-US" b="1" dirty="0"/>
              <a:t>IND Application Procedures: Overview</a:t>
            </a:r>
            <a:endParaRPr lang="en-US" dirty="0"/>
          </a:p>
        </p:txBody>
      </p:sp>
      <p:sp>
        <p:nvSpPr>
          <p:cNvPr id="3" name="Text Placeholder 2">
            <a:extLst>
              <a:ext uri="{FF2B5EF4-FFF2-40B4-BE49-F238E27FC236}">
                <a16:creationId xmlns:a16="http://schemas.microsoft.com/office/drawing/2014/main" id="{5C6B0F04-1307-47DB-999C-F2D9A4002CDF}"/>
              </a:ext>
            </a:extLst>
          </p:cNvPr>
          <p:cNvSpPr>
            <a:spLocks noGrp="1"/>
          </p:cNvSpPr>
          <p:nvPr>
            <p:ph type="body" sz="quarter" idx="13"/>
          </p:nvPr>
        </p:nvSpPr>
        <p:spPr/>
        <p:txBody>
          <a:bodyPr>
            <a:normAutofit/>
          </a:bodyPr>
          <a:lstStyle/>
          <a:p>
            <a:r>
              <a:rPr lang="en-US" sz="2300" dirty="0"/>
              <a:t>In addition to knowing the requirements for safety and other </a:t>
            </a:r>
            <a:r>
              <a:rPr lang="en-US" sz="2300" u="sng" dirty="0">
                <a:hlinkClick r:id="rId2"/>
              </a:rPr>
              <a:t>reporting</a:t>
            </a:r>
            <a:r>
              <a:rPr lang="en-US" sz="2300" dirty="0"/>
              <a:t>, investigators submitting IND applications should be familiar with procedures pertaining to the following:</a:t>
            </a:r>
          </a:p>
          <a:p>
            <a:pPr lvl="1"/>
            <a:r>
              <a:rPr lang="en-US" sz="2000" u="sng" dirty="0">
                <a:hlinkClick r:id="rId3"/>
              </a:rPr>
              <a:t>Exemptions </a:t>
            </a:r>
            <a:r>
              <a:rPr lang="en-US" sz="2000" dirty="0"/>
              <a:t>from IND application submission requirements.</a:t>
            </a:r>
          </a:p>
          <a:p>
            <a:pPr lvl="1"/>
            <a:r>
              <a:rPr lang="en-US" sz="2000" u="sng" dirty="0">
                <a:hlinkClick r:id="rId4"/>
              </a:rPr>
              <a:t>Interactions</a:t>
            </a:r>
            <a:r>
              <a:rPr lang="en-US" sz="2000" dirty="0"/>
              <a:t> with FDA.</a:t>
            </a:r>
          </a:p>
          <a:p>
            <a:pPr lvl="1"/>
            <a:r>
              <a:rPr lang="en-US" sz="2000" dirty="0"/>
              <a:t>Procedures related to </a:t>
            </a:r>
            <a:r>
              <a:rPr lang="en-US" sz="2000" u="sng" dirty="0">
                <a:hlinkClick r:id="rId5"/>
              </a:rPr>
              <a:t>Clinical Hold</a:t>
            </a:r>
            <a:r>
              <a:rPr lang="en-US" sz="2000" dirty="0"/>
              <a:t>.</a:t>
            </a:r>
          </a:p>
          <a:p>
            <a:pPr lvl="1"/>
            <a:r>
              <a:rPr lang="en-US" sz="2000" u="sng" dirty="0">
                <a:hlinkClick r:id="rId6"/>
              </a:rPr>
              <a:t>Responsibilities of Investigators</a:t>
            </a:r>
            <a:r>
              <a:rPr lang="en-US" sz="2000" dirty="0"/>
              <a:t>.  </a:t>
            </a:r>
          </a:p>
          <a:p>
            <a:endParaRPr lang="en-US" sz="2400" dirty="0">
              <a:hlinkClick r:id="rId7"/>
            </a:endParaRPr>
          </a:p>
          <a:p>
            <a:endParaRPr lang="en-US" sz="1400" dirty="0">
              <a:hlinkClick r:id="rId7"/>
            </a:endParaRPr>
          </a:p>
          <a:p>
            <a:pPr marL="0" indent="0">
              <a:buNone/>
            </a:pPr>
            <a:endParaRPr lang="en-US" sz="1900" dirty="0">
              <a:hlinkClick r:id="rId7">
                <a:extLst>
                  <a:ext uri="{A12FA001-AC4F-418D-AE19-62706E023703}">
                    <ahyp:hlinkClr xmlns:ahyp="http://schemas.microsoft.com/office/drawing/2018/hyperlinkcolor" val="tx"/>
                  </a:ext>
                </a:extLst>
              </a:hlinkClick>
            </a:endParaRPr>
          </a:p>
          <a:p>
            <a:pPr marL="0" indent="0">
              <a:buNone/>
            </a:pPr>
            <a:r>
              <a:rPr lang="en-US" dirty="0">
                <a:hlinkClick r:id="rId7">
                  <a:extLst>
                    <a:ext uri="{A12FA001-AC4F-418D-AE19-62706E023703}">
                      <ahyp:hlinkClr xmlns:ahyp="http://schemas.microsoft.com/office/drawing/2018/hyperlinkcolor" val="tx"/>
                    </a:ext>
                  </a:extLst>
                </a:hlinkClick>
              </a:rPr>
              <a:t>Reference:</a:t>
            </a:r>
            <a:r>
              <a:rPr lang="en-US" dirty="0"/>
              <a:t> </a:t>
            </a:r>
            <a:r>
              <a:rPr lang="en-US" dirty="0">
                <a:hlinkClick r:id="rId7"/>
              </a:rPr>
              <a:t>IND Application Procedures: Overview | FDA</a:t>
            </a:r>
          </a:p>
          <a:p>
            <a:pPr marL="0" indent="0">
              <a:buNone/>
            </a:pPr>
            <a:endParaRPr lang="en-US" sz="11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a:p>
            <a:endParaRPr lang="en-US" sz="2400" dirty="0">
              <a:hlinkClick r:id="rId7"/>
            </a:endParaRPr>
          </a:p>
        </p:txBody>
      </p:sp>
      <p:sp>
        <p:nvSpPr>
          <p:cNvPr id="4" name="Date Placeholder 3">
            <a:extLst>
              <a:ext uri="{FF2B5EF4-FFF2-40B4-BE49-F238E27FC236}">
                <a16:creationId xmlns:a16="http://schemas.microsoft.com/office/drawing/2014/main" id="{7660AE7C-9041-48DD-B834-9B6065EC3E1C}"/>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41C47B91-55B9-4127-BC48-BF27EEE65524}"/>
              </a:ext>
            </a:extLst>
          </p:cNvPr>
          <p:cNvSpPr>
            <a:spLocks noGrp="1"/>
          </p:cNvSpPr>
          <p:nvPr>
            <p:ph type="sldNum" sz="quarter" idx="16"/>
          </p:nvPr>
        </p:nvSpPr>
        <p:spPr/>
        <p:txBody>
          <a:bodyPr/>
          <a:lstStyle/>
          <a:p>
            <a:fld id="{436DF479-7476-4076-86FD-1C41B7E33810}" type="slidenum">
              <a:rPr lang="en-US" smtClean="0"/>
              <a:pPr/>
              <a:t>26</a:t>
            </a:fld>
            <a:r>
              <a:rPr lang="en-US"/>
              <a:t>     │</a:t>
            </a:r>
          </a:p>
        </p:txBody>
      </p:sp>
      <p:sp>
        <p:nvSpPr>
          <p:cNvPr id="6" name="Footer Placeholder 5">
            <a:extLst>
              <a:ext uri="{FF2B5EF4-FFF2-40B4-BE49-F238E27FC236}">
                <a16:creationId xmlns:a16="http://schemas.microsoft.com/office/drawing/2014/main" id="{6D9C5B53-1DF6-48D5-A99F-BA9D497D393B}"/>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299649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3C263-18BD-483A-A799-D720F5B55FBD}"/>
              </a:ext>
            </a:extLst>
          </p:cNvPr>
          <p:cNvSpPr>
            <a:spLocks noGrp="1"/>
          </p:cNvSpPr>
          <p:nvPr>
            <p:ph type="ctrTitle"/>
          </p:nvPr>
        </p:nvSpPr>
        <p:spPr>
          <a:xfrm>
            <a:off x="419100" y="2325389"/>
            <a:ext cx="7232276" cy="2387600"/>
          </a:xfrm>
        </p:spPr>
        <p:txBody>
          <a:bodyPr/>
          <a:lstStyle/>
          <a:p>
            <a:r>
              <a:rPr lang="en-US" dirty="0"/>
              <a:t>IND RA Workflow</a:t>
            </a:r>
          </a:p>
        </p:txBody>
      </p:sp>
    </p:spTree>
    <p:extLst>
      <p:ext uri="{BB962C8B-B14F-4D97-AF65-F5344CB8AC3E}">
        <p14:creationId xmlns:p14="http://schemas.microsoft.com/office/powerpoint/2010/main" val="4134165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B1CA-38FA-41E4-8061-D7366C991E9E}"/>
              </a:ext>
            </a:extLst>
          </p:cNvPr>
          <p:cNvSpPr>
            <a:spLocks noGrp="1"/>
          </p:cNvSpPr>
          <p:nvPr>
            <p:ph type="title"/>
          </p:nvPr>
        </p:nvSpPr>
        <p:spPr/>
        <p:txBody>
          <a:bodyPr/>
          <a:lstStyle/>
          <a:p>
            <a:r>
              <a:rPr lang="en-US" dirty="0"/>
              <a:t>IND Studies RA Workflow	</a:t>
            </a:r>
          </a:p>
        </p:txBody>
      </p:sp>
      <p:sp>
        <p:nvSpPr>
          <p:cNvPr id="4" name="Date Placeholder 3">
            <a:extLst>
              <a:ext uri="{FF2B5EF4-FFF2-40B4-BE49-F238E27FC236}">
                <a16:creationId xmlns:a16="http://schemas.microsoft.com/office/drawing/2014/main" id="{3EC5DA2D-57C0-421E-894A-A2BF953107E0}"/>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D7CE0843-278D-4DDA-847E-1E8B172818ED}"/>
              </a:ext>
            </a:extLst>
          </p:cNvPr>
          <p:cNvSpPr>
            <a:spLocks noGrp="1"/>
          </p:cNvSpPr>
          <p:nvPr>
            <p:ph type="sldNum" sz="quarter" idx="16"/>
          </p:nvPr>
        </p:nvSpPr>
        <p:spPr/>
        <p:txBody>
          <a:bodyPr/>
          <a:lstStyle/>
          <a:p>
            <a:fld id="{436DF479-7476-4076-86FD-1C41B7E33810}" type="slidenum">
              <a:rPr lang="en-US" smtClean="0"/>
              <a:pPr/>
              <a:t>28</a:t>
            </a:fld>
            <a:r>
              <a:rPr lang="en-US"/>
              <a:t>     │</a:t>
            </a:r>
          </a:p>
        </p:txBody>
      </p:sp>
      <p:sp>
        <p:nvSpPr>
          <p:cNvPr id="6" name="Footer Placeholder 5">
            <a:extLst>
              <a:ext uri="{FF2B5EF4-FFF2-40B4-BE49-F238E27FC236}">
                <a16:creationId xmlns:a16="http://schemas.microsoft.com/office/drawing/2014/main" id="{F590F3F2-AF75-4ED1-ACE2-99588A4742E1}"/>
              </a:ext>
            </a:extLst>
          </p:cNvPr>
          <p:cNvSpPr>
            <a:spLocks noGrp="1"/>
          </p:cNvSpPr>
          <p:nvPr>
            <p:ph type="ftr" sz="quarter" idx="39"/>
          </p:nvPr>
        </p:nvSpPr>
        <p:spPr/>
        <p:txBody>
          <a:bodyPr/>
          <a:lstStyle/>
          <a:p>
            <a:r>
              <a:rPr lang="en-US" dirty="0"/>
              <a:t>Basics of IND Applications</a:t>
            </a:r>
          </a:p>
        </p:txBody>
      </p:sp>
      <p:graphicFrame>
        <p:nvGraphicFramePr>
          <p:cNvPr id="7" name="Diagram 6">
            <a:extLst>
              <a:ext uri="{FF2B5EF4-FFF2-40B4-BE49-F238E27FC236}">
                <a16:creationId xmlns:a16="http://schemas.microsoft.com/office/drawing/2014/main" id="{B379CFDD-F6B5-45A8-A935-E88A43A3465A}"/>
              </a:ext>
            </a:extLst>
          </p:cNvPr>
          <p:cNvGraphicFramePr/>
          <p:nvPr>
            <p:extLst>
              <p:ext uri="{D42A27DB-BD31-4B8C-83A1-F6EECF244321}">
                <p14:modId xmlns:p14="http://schemas.microsoft.com/office/powerpoint/2010/main" val="299314968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81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B1CA-38FA-41E4-8061-D7366C991E9E}"/>
              </a:ext>
            </a:extLst>
          </p:cNvPr>
          <p:cNvSpPr>
            <a:spLocks noGrp="1"/>
          </p:cNvSpPr>
          <p:nvPr>
            <p:ph type="title"/>
          </p:nvPr>
        </p:nvSpPr>
        <p:spPr/>
        <p:txBody>
          <a:bodyPr/>
          <a:lstStyle/>
          <a:p>
            <a:r>
              <a:rPr lang="en-US" dirty="0"/>
              <a:t>IND Exempt Studies RA Workflow	</a:t>
            </a:r>
          </a:p>
        </p:txBody>
      </p:sp>
      <p:sp>
        <p:nvSpPr>
          <p:cNvPr id="4" name="Date Placeholder 3">
            <a:extLst>
              <a:ext uri="{FF2B5EF4-FFF2-40B4-BE49-F238E27FC236}">
                <a16:creationId xmlns:a16="http://schemas.microsoft.com/office/drawing/2014/main" id="{3EC5DA2D-57C0-421E-894A-A2BF953107E0}"/>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D7CE0843-278D-4DDA-847E-1E8B172818ED}"/>
              </a:ext>
            </a:extLst>
          </p:cNvPr>
          <p:cNvSpPr>
            <a:spLocks noGrp="1"/>
          </p:cNvSpPr>
          <p:nvPr>
            <p:ph type="sldNum" sz="quarter" idx="16"/>
          </p:nvPr>
        </p:nvSpPr>
        <p:spPr/>
        <p:txBody>
          <a:bodyPr/>
          <a:lstStyle/>
          <a:p>
            <a:fld id="{436DF479-7476-4076-86FD-1C41B7E33810}" type="slidenum">
              <a:rPr lang="en-US" smtClean="0"/>
              <a:pPr/>
              <a:t>29</a:t>
            </a:fld>
            <a:r>
              <a:rPr lang="en-US"/>
              <a:t>     │</a:t>
            </a:r>
          </a:p>
        </p:txBody>
      </p:sp>
      <p:sp>
        <p:nvSpPr>
          <p:cNvPr id="6" name="Footer Placeholder 5">
            <a:extLst>
              <a:ext uri="{FF2B5EF4-FFF2-40B4-BE49-F238E27FC236}">
                <a16:creationId xmlns:a16="http://schemas.microsoft.com/office/drawing/2014/main" id="{F590F3F2-AF75-4ED1-ACE2-99588A4742E1}"/>
              </a:ext>
            </a:extLst>
          </p:cNvPr>
          <p:cNvSpPr>
            <a:spLocks noGrp="1"/>
          </p:cNvSpPr>
          <p:nvPr>
            <p:ph type="ftr" sz="quarter" idx="39"/>
          </p:nvPr>
        </p:nvSpPr>
        <p:spPr/>
        <p:txBody>
          <a:bodyPr/>
          <a:lstStyle/>
          <a:p>
            <a:r>
              <a:rPr lang="en-US" dirty="0"/>
              <a:t>Basics of IND Applications</a:t>
            </a:r>
          </a:p>
        </p:txBody>
      </p:sp>
      <p:graphicFrame>
        <p:nvGraphicFramePr>
          <p:cNvPr id="7" name="Diagram 6">
            <a:extLst>
              <a:ext uri="{FF2B5EF4-FFF2-40B4-BE49-F238E27FC236}">
                <a16:creationId xmlns:a16="http://schemas.microsoft.com/office/drawing/2014/main" id="{B379CFDD-F6B5-45A8-A935-E88A43A3465A}"/>
              </a:ext>
            </a:extLst>
          </p:cNvPr>
          <p:cNvGraphicFramePr/>
          <p:nvPr>
            <p:extLst>
              <p:ext uri="{D42A27DB-BD31-4B8C-83A1-F6EECF244321}">
                <p14:modId xmlns:p14="http://schemas.microsoft.com/office/powerpoint/2010/main" val="1948310444"/>
              </p:ext>
            </p:extLst>
          </p:nvPr>
        </p:nvGraphicFramePr>
        <p:xfrm>
          <a:off x="1731981" y="719666"/>
          <a:ext cx="95420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92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EDCDD-321D-70CA-5374-82BFCF8AFBD7}"/>
              </a:ext>
            </a:extLst>
          </p:cNvPr>
          <p:cNvSpPr>
            <a:spLocks noGrp="1"/>
          </p:cNvSpPr>
          <p:nvPr>
            <p:ph type="title"/>
          </p:nvPr>
        </p:nvSpPr>
        <p:spPr/>
        <p:txBody>
          <a:bodyPr/>
          <a:lstStyle/>
          <a:p>
            <a:r>
              <a:rPr lang="en-US" dirty="0"/>
              <a:t>Key Steps to Executing an IIT</a:t>
            </a:r>
          </a:p>
        </p:txBody>
      </p:sp>
      <p:sp>
        <p:nvSpPr>
          <p:cNvPr id="4" name="Date Placeholder 3">
            <a:extLst>
              <a:ext uri="{FF2B5EF4-FFF2-40B4-BE49-F238E27FC236}">
                <a16:creationId xmlns:a16="http://schemas.microsoft.com/office/drawing/2014/main" id="{789FD698-9E60-8AF9-FED1-1434C9A9F196}"/>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8C44DE66-A768-68F1-F562-9D72BC90307A}"/>
              </a:ext>
            </a:extLst>
          </p:cNvPr>
          <p:cNvSpPr>
            <a:spLocks noGrp="1"/>
          </p:cNvSpPr>
          <p:nvPr>
            <p:ph type="sldNum" sz="quarter" idx="16"/>
          </p:nvPr>
        </p:nvSpPr>
        <p:spPr/>
        <p:txBody>
          <a:bodyPr/>
          <a:lstStyle/>
          <a:p>
            <a:fld id="{436DF479-7476-4076-86FD-1C41B7E33810}" type="slidenum">
              <a:rPr lang="en-US" smtClean="0"/>
              <a:pPr/>
              <a:t>3</a:t>
            </a:fld>
            <a:r>
              <a:rPr lang="en-US"/>
              <a:t>     │</a:t>
            </a:r>
          </a:p>
        </p:txBody>
      </p:sp>
      <p:sp>
        <p:nvSpPr>
          <p:cNvPr id="6" name="Footer Placeholder 5">
            <a:extLst>
              <a:ext uri="{FF2B5EF4-FFF2-40B4-BE49-F238E27FC236}">
                <a16:creationId xmlns:a16="http://schemas.microsoft.com/office/drawing/2014/main" id="{F2843101-7199-3083-88BF-21BBE42FEAA7}"/>
              </a:ext>
            </a:extLst>
          </p:cNvPr>
          <p:cNvSpPr>
            <a:spLocks noGrp="1"/>
          </p:cNvSpPr>
          <p:nvPr>
            <p:ph type="ftr" sz="quarter" idx="39"/>
          </p:nvPr>
        </p:nvSpPr>
        <p:spPr/>
        <p:txBody>
          <a:bodyPr/>
          <a:lstStyle/>
          <a:p>
            <a:r>
              <a:rPr lang="en-US"/>
              <a:t>CONFIDENTIAL DRAFT – For discussion purposes only</a:t>
            </a:r>
          </a:p>
        </p:txBody>
      </p:sp>
      <p:graphicFrame>
        <p:nvGraphicFramePr>
          <p:cNvPr id="7" name="Diagram 6">
            <a:extLst>
              <a:ext uri="{FF2B5EF4-FFF2-40B4-BE49-F238E27FC236}">
                <a16:creationId xmlns:a16="http://schemas.microsoft.com/office/drawing/2014/main" id="{15ACC50D-4185-CF74-3C7D-36114EC96547}"/>
              </a:ext>
            </a:extLst>
          </p:cNvPr>
          <p:cNvGraphicFramePr/>
          <p:nvPr>
            <p:extLst>
              <p:ext uri="{D42A27DB-BD31-4B8C-83A1-F6EECF244321}">
                <p14:modId xmlns:p14="http://schemas.microsoft.com/office/powerpoint/2010/main" val="3476197621"/>
              </p:ext>
            </p:extLst>
          </p:nvPr>
        </p:nvGraphicFramePr>
        <p:xfrm>
          <a:off x="419099" y="876300"/>
          <a:ext cx="11353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872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93C263-18BD-483A-A799-D720F5B55FBD}"/>
              </a:ext>
            </a:extLst>
          </p:cNvPr>
          <p:cNvSpPr>
            <a:spLocks noGrp="1"/>
          </p:cNvSpPr>
          <p:nvPr>
            <p:ph type="ctrTitle"/>
          </p:nvPr>
        </p:nvSpPr>
        <p:spPr>
          <a:xfrm>
            <a:off x="419100" y="2325389"/>
            <a:ext cx="7232276" cy="2387600"/>
          </a:xfrm>
        </p:spPr>
        <p:txBody>
          <a:bodyPr/>
          <a:lstStyle/>
          <a:p>
            <a:r>
              <a:rPr lang="en-US" dirty="0"/>
              <a:t>Team Expectations</a:t>
            </a:r>
          </a:p>
        </p:txBody>
      </p:sp>
    </p:spTree>
    <p:extLst>
      <p:ext uri="{BB962C8B-B14F-4D97-AF65-F5344CB8AC3E}">
        <p14:creationId xmlns:p14="http://schemas.microsoft.com/office/powerpoint/2010/main" val="3256596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4524-288F-4523-AC1D-DE22C2A33FC6}"/>
              </a:ext>
            </a:extLst>
          </p:cNvPr>
          <p:cNvSpPr>
            <a:spLocks noGrp="1"/>
          </p:cNvSpPr>
          <p:nvPr>
            <p:ph type="title"/>
          </p:nvPr>
        </p:nvSpPr>
        <p:spPr/>
        <p:txBody>
          <a:bodyPr>
            <a:normAutofit/>
          </a:bodyPr>
          <a:lstStyle/>
          <a:p>
            <a:r>
              <a:rPr lang="en-US" dirty="0"/>
              <a:t>Expectations of Regulatory Team	</a:t>
            </a:r>
          </a:p>
        </p:txBody>
      </p:sp>
      <p:sp>
        <p:nvSpPr>
          <p:cNvPr id="3" name="Text Placeholder 2">
            <a:extLst>
              <a:ext uri="{FF2B5EF4-FFF2-40B4-BE49-F238E27FC236}">
                <a16:creationId xmlns:a16="http://schemas.microsoft.com/office/drawing/2014/main" id="{9EBEE827-52DA-4134-BEB1-175B32E47DF5}"/>
              </a:ext>
            </a:extLst>
          </p:cNvPr>
          <p:cNvSpPr>
            <a:spLocks noGrp="1"/>
          </p:cNvSpPr>
          <p:nvPr>
            <p:ph type="body" sz="quarter" idx="13"/>
          </p:nvPr>
        </p:nvSpPr>
        <p:spPr/>
        <p:txBody>
          <a:bodyPr>
            <a:normAutofit/>
          </a:bodyPr>
          <a:lstStyle/>
          <a:p>
            <a:r>
              <a:rPr lang="en-US" sz="2000" b="1" dirty="0"/>
              <a:t>24-48 hour turn around time for responses to emails</a:t>
            </a:r>
          </a:p>
          <a:p>
            <a:pPr lvl="1"/>
            <a:r>
              <a:rPr lang="en-US" sz="1800" dirty="0"/>
              <a:t>If RA does not have the answer then they are to respond with “received” to the message and provide an estimated date in which they will have a response to the sponsor/PI</a:t>
            </a:r>
          </a:p>
          <a:p>
            <a:r>
              <a:rPr lang="en-US" sz="2000" dirty="0"/>
              <a:t>Available via Teams 9 AM to 4:00 PM PT M-F (Core Hours)</a:t>
            </a:r>
          </a:p>
          <a:p>
            <a:r>
              <a:rPr lang="en-US" sz="2000" dirty="0"/>
              <a:t>Set email out of office (OOO) if not working</a:t>
            </a:r>
          </a:p>
          <a:p>
            <a:r>
              <a:rPr lang="en-US" sz="2000" dirty="0"/>
              <a:t>Send an OOO calendar appointment/meeting invite to Reg Manager, PM (SU or DT)</a:t>
            </a:r>
          </a:p>
          <a:p>
            <a:pPr lvl="1"/>
            <a:r>
              <a:rPr lang="en-US" sz="2000" dirty="0"/>
              <a:t>Find coverage for urgent issues for planned OOO</a:t>
            </a:r>
          </a:p>
          <a:p>
            <a:r>
              <a:rPr lang="en-US" sz="2000" dirty="0"/>
              <a:t>For SU RA- if missing Activation Meeting- send status of trial to SU PM in advance</a:t>
            </a:r>
          </a:p>
          <a:p>
            <a:pPr marL="0" indent="0">
              <a:buNone/>
            </a:pPr>
            <a:endParaRPr lang="en-US" sz="2000" dirty="0"/>
          </a:p>
          <a:p>
            <a:endParaRPr lang="en-US" sz="2000" dirty="0"/>
          </a:p>
          <a:p>
            <a:pPr marL="0" indent="0">
              <a:buNone/>
            </a:pPr>
            <a:r>
              <a:rPr lang="en-US" sz="2000" dirty="0">
                <a:sym typeface="Wingdings" panose="05000000000000000000" pitchFamily="2" charset="2"/>
              </a:rPr>
              <a:t> Regulatory Manager holds RA Team accountable to these standards.</a:t>
            </a:r>
            <a:endParaRPr lang="en-US" sz="2000" dirty="0"/>
          </a:p>
          <a:p>
            <a:endParaRPr lang="en-US" dirty="0"/>
          </a:p>
          <a:p>
            <a:endParaRPr lang="en-US" dirty="0"/>
          </a:p>
        </p:txBody>
      </p:sp>
      <p:sp>
        <p:nvSpPr>
          <p:cNvPr id="4" name="Date Placeholder 3">
            <a:extLst>
              <a:ext uri="{FF2B5EF4-FFF2-40B4-BE49-F238E27FC236}">
                <a16:creationId xmlns:a16="http://schemas.microsoft.com/office/drawing/2014/main" id="{D3B93BC7-C362-47BD-87B8-5297A8105E02}"/>
              </a:ext>
            </a:extLst>
          </p:cNvPr>
          <p:cNvSpPr>
            <a:spLocks noGrp="1"/>
          </p:cNvSpPr>
          <p:nvPr>
            <p:ph type="dt" sz="half" idx="14"/>
          </p:nvPr>
        </p:nvSpPr>
        <p:spPr/>
        <p:txBody>
          <a:bodyPr/>
          <a:lstStyle/>
          <a:p>
            <a:endParaRPr lang="en-US" dirty="0"/>
          </a:p>
          <a:p>
            <a:r>
              <a:rPr lang="en-US" dirty="0"/>
              <a:t>Tuesday, August 20, 2024</a:t>
            </a:r>
          </a:p>
          <a:p>
            <a:endParaRPr lang="en-US" dirty="0"/>
          </a:p>
        </p:txBody>
      </p:sp>
      <p:sp>
        <p:nvSpPr>
          <p:cNvPr id="5" name="Slide Number Placeholder 4">
            <a:extLst>
              <a:ext uri="{FF2B5EF4-FFF2-40B4-BE49-F238E27FC236}">
                <a16:creationId xmlns:a16="http://schemas.microsoft.com/office/drawing/2014/main" id="{40557746-E274-49DB-8CDD-035AC2D50655}"/>
              </a:ext>
            </a:extLst>
          </p:cNvPr>
          <p:cNvSpPr>
            <a:spLocks noGrp="1"/>
          </p:cNvSpPr>
          <p:nvPr>
            <p:ph type="sldNum" sz="quarter" idx="16"/>
          </p:nvPr>
        </p:nvSpPr>
        <p:spPr/>
        <p:txBody>
          <a:bodyPr/>
          <a:lstStyle/>
          <a:p>
            <a:fld id="{436DF479-7476-4076-86FD-1C41B7E33810}" type="slidenum">
              <a:rPr lang="en-US" smtClean="0"/>
              <a:pPr/>
              <a:t>31</a:t>
            </a:fld>
            <a:r>
              <a:rPr lang="en-US"/>
              <a:t>     │</a:t>
            </a:r>
          </a:p>
        </p:txBody>
      </p:sp>
      <p:sp>
        <p:nvSpPr>
          <p:cNvPr id="6" name="Footer Placeholder 5">
            <a:extLst>
              <a:ext uri="{FF2B5EF4-FFF2-40B4-BE49-F238E27FC236}">
                <a16:creationId xmlns:a16="http://schemas.microsoft.com/office/drawing/2014/main" id="{9009D31D-ABF4-4CB1-961E-143C3923B33D}"/>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265311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4524-288F-4523-AC1D-DE22C2A33FC6}"/>
              </a:ext>
            </a:extLst>
          </p:cNvPr>
          <p:cNvSpPr>
            <a:spLocks noGrp="1"/>
          </p:cNvSpPr>
          <p:nvPr>
            <p:ph type="title"/>
          </p:nvPr>
        </p:nvSpPr>
        <p:spPr/>
        <p:txBody>
          <a:bodyPr>
            <a:normAutofit/>
          </a:bodyPr>
          <a:lstStyle/>
          <a:p>
            <a:r>
              <a:rPr lang="en-US" dirty="0"/>
              <a:t>Expectations of Sponsors (PIs for IITs)	</a:t>
            </a:r>
          </a:p>
        </p:txBody>
      </p:sp>
      <p:sp>
        <p:nvSpPr>
          <p:cNvPr id="3" name="Text Placeholder 2">
            <a:extLst>
              <a:ext uri="{FF2B5EF4-FFF2-40B4-BE49-F238E27FC236}">
                <a16:creationId xmlns:a16="http://schemas.microsoft.com/office/drawing/2014/main" id="{9EBEE827-52DA-4134-BEB1-175B32E47DF5}"/>
              </a:ext>
            </a:extLst>
          </p:cNvPr>
          <p:cNvSpPr>
            <a:spLocks noGrp="1"/>
          </p:cNvSpPr>
          <p:nvPr>
            <p:ph type="body" sz="quarter" idx="13"/>
          </p:nvPr>
        </p:nvSpPr>
        <p:spPr/>
        <p:txBody>
          <a:bodyPr>
            <a:normAutofit/>
          </a:bodyPr>
          <a:lstStyle/>
          <a:p>
            <a:r>
              <a:rPr lang="en-US" sz="2000" b="1" dirty="0"/>
              <a:t>24-48 hour turn around time for responses to emails</a:t>
            </a:r>
          </a:p>
          <a:p>
            <a:pPr lvl="1"/>
            <a:r>
              <a:rPr lang="en-US" sz="1800" dirty="0"/>
              <a:t>RA will follow up after 2 business days and Cc RA Manager</a:t>
            </a:r>
          </a:p>
          <a:p>
            <a:pPr lvl="2"/>
            <a:r>
              <a:rPr lang="en-US" sz="1800" dirty="0"/>
              <a:t>RA manager will follow up if we still do not receive a response</a:t>
            </a:r>
          </a:p>
          <a:p>
            <a:pPr lvl="3"/>
            <a:r>
              <a:rPr lang="en-US" sz="1800" dirty="0"/>
              <a:t>Follow up options include:</a:t>
            </a:r>
          </a:p>
          <a:p>
            <a:pPr lvl="4"/>
            <a:r>
              <a:rPr lang="en-US" sz="1600" dirty="0"/>
              <a:t>Email</a:t>
            </a:r>
          </a:p>
          <a:p>
            <a:pPr lvl="4"/>
            <a:r>
              <a:rPr lang="en-US" sz="1600" dirty="0"/>
              <a:t>Phone call/voicemail with follow up email documenting call or voicemail</a:t>
            </a:r>
          </a:p>
          <a:p>
            <a:pPr lvl="4"/>
            <a:endParaRPr lang="en-US" sz="1600" dirty="0"/>
          </a:p>
          <a:p>
            <a:r>
              <a:rPr lang="en-US" sz="2000" dirty="0"/>
              <a:t>This applies to all emails sent to sponsor/PI for any requested documents, review of documents, scheduling or any other information required to get the study submitted to FDA, activated or maintained.</a:t>
            </a:r>
          </a:p>
          <a:p>
            <a:endParaRPr lang="en-US" sz="2000" dirty="0"/>
          </a:p>
          <a:p>
            <a:r>
              <a:rPr lang="en-US" sz="2000" dirty="0"/>
              <a:t>These expectations are effective for all clinical trials in the Activation Unit and at the Disease Team level.</a:t>
            </a:r>
          </a:p>
          <a:p>
            <a:pPr marL="0" indent="0">
              <a:buNone/>
            </a:pPr>
            <a:endParaRPr lang="en-US" sz="2000" dirty="0"/>
          </a:p>
        </p:txBody>
      </p:sp>
      <p:sp>
        <p:nvSpPr>
          <p:cNvPr id="4" name="Date Placeholder 3">
            <a:extLst>
              <a:ext uri="{FF2B5EF4-FFF2-40B4-BE49-F238E27FC236}">
                <a16:creationId xmlns:a16="http://schemas.microsoft.com/office/drawing/2014/main" id="{D3B93BC7-C362-47BD-87B8-5297A8105E02}"/>
              </a:ext>
            </a:extLst>
          </p:cNvPr>
          <p:cNvSpPr>
            <a:spLocks noGrp="1"/>
          </p:cNvSpPr>
          <p:nvPr>
            <p:ph type="dt" sz="half" idx="14"/>
          </p:nvPr>
        </p:nvSpPr>
        <p:spPr/>
        <p:txBody>
          <a:bodyPr/>
          <a:lstStyle/>
          <a:p>
            <a:endParaRPr lang="en-US" dirty="0"/>
          </a:p>
          <a:p>
            <a:r>
              <a:rPr lang="en-US" dirty="0"/>
              <a:t>Tuesday, August 20, 2024</a:t>
            </a:r>
          </a:p>
          <a:p>
            <a:endParaRPr lang="en-US" dirty="0"/>
          </a:p>
        </p:txBody>
      </p:sp>
      <p:sp>
        <p:nvSpPr>
          <p:cNvPr id="5" name="Slide Number Placeholder 4">
            <a:extLst>
              <a:ext uri="{FF2B5EF4-FFF2-40B4-BE49-F238E27FC236}">
                <a16:creationId xmlns:a16="http://schemas.microsoft.com/office/drawing/2014/main" id="{40557746-E274-49DB-8CDD-035AC2D50655}"/>
              </a:ext>
            </a:extLst>
          </p:cNvPr>
          <p:cNvSpPr>
            <a:spLocks noGrp="1"/>
          </p:cNvSpPr>
          <p:nvPr>
            <p:ph type="sldNum" sz="quarter" idx="16"/>
          </p:nvPr>
        </p:nvSpPr>
        <p:spPr/>
        <p:txBody>
          <a:bodyPr/>
          <a:lstStyle/>
          <a:p>
            <a:fld id="{436DF479-7476-4076-86FD-1C41B7E33810}" type="slidenum">
              <a:rPr lang="en-US" smtClean="0"/>
              <a:pPr/>
              <a:t>32</a:t>
            </a:fld>
            <a:r>
              <a:rPr lang="en-US"/>
              <a:t>     │</a:t>
            </a:r>
          </a:p>
        </p:txBody>
      </p:sp>
      <p:sp>
        <p:nvSpPr>
          <p:cNvPr id="6" name="Footer Placeholder 5">
            <a:extLst>
              <a:ext uri="{FF2B5EF4-FFF2-40B4-BE49-F238E27FC236}">
                <a16:creationId xmlns:a16="http://schemas.microsoft.com/office/drawing/2014/main" id="{9009D31D-ABF4-4CB1-961E-143C3923B33D}"/>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396521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4B68-9304-4241-BAA2-2D3CC09545EF}"/>
              </a:ext>
            </a:extLst>
          </p:cNvPr>
          <p:cNvSpPr>
            <a:spLocks noGrp="1"/>
          </p:cNvSpPr>
          <p:nvPr>
            <p:ph type="title"/>
          </p:nvPr>
        </p:nvSpPr>
        <p:spPr/>
        <p:txBody>
          <a:bodyPr/>
          <a:lstStyle/>
          <a:p>
            <a:r>
              <a:rPr lang="en-US" dirty="0"/>
              <a:t>Key Takeaway</a:t>
            </a:r>
          </a:p>
        </p:txBody>
      </p:sp>
      <p:sp>
        <p:nvSpPr>
          <p:cNvPr id="3" name="Text Placeholder 2">
            <a:extLst>
              <a:ext uri="{FF2B5EF4-FFF2-40B4-BE49-F238E27FC236}">
                <a16:creationId xmlns:a16="http://schemas.microsoft.com/office/drawing/2014/main" id="{6A16B23A-24DB-4F6C-9CB6-34C4B93025C9}"/>
              </a:ext>
            </a:extLst>
          </p:cNvPr>
          <p:cNvSpPr>
            <a:spLocks noGrp="1"/>
          </p:cNvSpPr>
          <p:nvPr>
            <p:ph type="body" sz="quarter" idx="13"/>
          </p:nvPr>
        </p:nvSpPr>
        <p:spPr/>
        <p:txBody>
          <a:bodyPr>
            <a:normAutofit/>
          </a:bodyPr>
          <a:lstStyle/>
          <a:p>
            <a:r>
              <a:rPr lang="en-US" sz="2400" dirty="0"/>
              <a:t>PIs, please communicate to the Regulatory Team if you have any questions.</a:t>
            </a:r>
          </a:p>
          <a:p>
            <a:r>
              <a:rPr lang="en-US" sz="2400" dirty="0"/>
              <a:t>If you do not receive a response in 48 working hours- please include myself: </a:t>
            </a:r>
            <a:r>
              <a:rPr lang="en-US" sz="2400" dirty="0">
                <a:hlinkClick r:id="rId2"/>
              </a:rPr>
              <a:t>jwarbrick@health.ucsd.edu</a:t>
            </a:r>
            <a:endParaRPr lang="en-US" sz="2400" dirty="0"/>
          </a:p>
          <a:p>
            <a:r>
              <a:rPr lang="en-US" sz="2400" dirty="0"/>
              <a:t>My cell: 714-580-1832</a:t>
            </a:r>
          </a:p>
          <a:p>
            <a:endParaRPr lang="en-US" sz="2400" dirty="0"/>
          </a:p>
        </p:txBody>
      </p:sp>
      <p:sp>
        <p:nvSpPr>
          <p:cNvPr id="4" name="Date Placeholder 3">
            <a:extLst>
              <a:ext uri="{FF2B5EF4-FFF2-40B4-BE49-F238E27FC236}">
                <a16:creationId xmlns:a16="http://schemas.microsoft.com/office/drawing/2014/main" id="{2AA708A0-1840-47D2-BA42-99046AE4B08E}"/>
              </a:ext>
            </a:extLst>
          </p:cNvPr>
          <p:cNvSpPr>
            <a:spLocks noGrp="1"/>
          </p:cNvSpPr>
          <p:nvPr>
            <p:ph type="dt" sz="half" idx="14"/>
          </p:nvPr>
        </p:nvSpPr>
        <p:spPr>
          <a:xfrm>
            <a:off x="8397277" y="6570587"/>
            <a:ext cx="1460755" cy="206754"/>
          </a:xfrm>
        </p:spPr>
        <p:txBody>
          <a:bodyPr/>
          <a:lstStyle/>
          <a:p>
            <a:endParaRPr lang="en-US" dirty="0"/>
          </a:p>
          <a:p>
            <a:r>
              <a:rPr lang="en-US" dirty="0"/>
              <a:t>Tuesday, August 20, 2024</a:t>
            </a:r>
          </a:p>
          <a:p>
            <a:endParaRPr lang="en-US" dirty="0"/>
          </a:p>
        </p:txBody>
      </p:sp>
      <p:sp>
        <p:nvSpPr>
          <p:cNvPr id="5" name="Slide Number Placeholder 4">
            <a:extLst>
              <a:ext uri="{FF2B5EF4-FFF2-40B4-BE49-F238E27FC236}">
                <a16:creationId xmlns:a16="http://schemas.microsoft.com/office/drawing/2014/main" id="{001B71CE-78C7-426C-9F2B-3EF014852580}"/>
              </a:ext>
            </a:extLst>
          </p:cNvPr>
          <p:cNvSpPr>
            <a:spLocks noGrp="1"/>
          </p:cNvSpPr>
          <p:nvPr>
            <p:ph type="sldNum" sz="quarter" idx="16"/>
          </p:nvPr>
        </p:nvSpPr>
        <p:spPr/>
        <p:txBody>
          <a:bodyPr/>
          <a:lstStyle/>
          <a:p>
            <a:fld id="{436DF479-7476-4076-86FD-1C41B7E33810}" type="slidenum">
              <a:rPr lang="en-US" smtClean="0"/>
              <a:pPr/>
              <a:t>33</a:t>
            </a:fld>
            <a:r>
              <a:rPr lang="en-US"/>
              <a:t>     │</a:t>
            </a:r>
          </a:p>
        </p:txBody>
      </p:sp>
      <p:sp>
        <p:nvSpPr>
          <p:cNvPr id="6" name="Footer Placeholder 5">
            <a:extLst>
              <a:ext uri="{FF2B5EF4-FFF2-40B4-BE49-F238E27FC236}">
                <a16:creationId xmlns:a16="http://schemas.microsoft.com/office/drawing/2014/main" id="{3D0DDEA9-AC09-445C-A015-200005B513AF}"/>
              </a:ext>
            </a:extLst>
          </p:cNvPr>
          <p:cNvSpPr>
            <a:spLocks noGrp="1"/>
          </p:cNvSpPr>
          <p:nvPr>
            <p:ph type="ftr" sz="quarter" idx="39"/>
          </p:nvPr>
        </p:nvSpPr>
        <p:spPr/>
        <p:txBody>
          <a:bodyPr/>
          <a:lstStyle/>
          <a:p>
            <a:r>
              <a:rPr lang="en-US" dirty="0"/>
              <a:t>Basics of IND Applications</a:t>
            </a:r>
          </a:p>
        </p:txBody>
      </p:sp>
    </p:spTree>
    <p:extLst>
      <p:ext uri="{BB962C8B-B14F-4D97-AF65-F5344CB8AC3E}">
        <p14:creationId xmlns:p14="http://schemas.microsoft.com/office/powerpoint/2010/main" val="329622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36760-F4DC-4A62-AC0E-1DD422D74D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29280" y="560217"/>
            <a:ext cx="6370320" cy="5879806"/>
          </a:xfrm>
          <a:prstGeom prst="rect">
            <a:avLst/>
          </a:prstGeom>
        </p:spPr>
      </p:pic>
    </p:spTree>
    <p:extLst>
      <p:ext uri="{BB962C8B-B14F-4D97-AF65-F5344CB8AC3E}">
        <p14:creationId xmlns:p14="http://schemas.microsoft.com/office/powerpoint/2010/main" val="2493008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1051E-7641-A4BB-C252-64CC7ED81E54}"/>
              </a:ext>
            </a:extLst>
          </p:cNvPr>
          <p:cNvSpPr>
            <a:spLocks noGrp="1"/>
          </p:cNvSpPr>
          <p:nvPr>
            <p:ph type="dt" sz="half" idx="10"/>
          </p:nvPr>
        </p:nvSpPr>
        <p:spPr/>
        <p:txBody>
          <a:bodyPr/>
          <a:lstStyle/>
          <a:p>
            <a:r>
              <a:rPr lang="en-US" sz="1200" dirty="0"/>
              <a:t>Tuesday, August 20, 2024</a:t>
            </a:r>
          </a:p>
        </p:txBody>
      </p:sp>
      <p:sp>
        <p:nvSpPr>
          <p:cNvPr id="3" name="Subtitle 2">
            <a:extLst>
              <a:ext uri="{FF2B5EF4-FFF2-40B4-BE49-F238E27FC236}">
                <a16:creationId xmlns:a16="http://schemas.microsoft.com/office/drawing/2014/main" id="{CDF0C3B8-E076-4497-9D71-E75C0542677E}"/>
              </a:ext>
            </a:extLst>
          </p:cNvPr>
          <p:cNvSpPr>
            <a:spLocks noGrp="1"/>
          </p:cNvSpPr>
          <p:nvPr>
            <p:ph type="subTitle" idx="1"/>
          </p:nvPr>
        </p:nvSpPr>
        <p:spPr/>
        <p:txBody>
          <a:bodyPr/>
          <a:lstStyle/>
          <a:p>
            <a:r>
              <a:rPr lang="en-US" dirty="0"/>
              <a:t>Budgeting – Lara Rose</a:t>
            </a:r>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419100" y="2335549"/>
            <a:ext cx="8572500" cy="2387600"/>
          </a:xfrm>
        </p:spPr>
        <p:txBody>
          <a:bodyPr>
            <a:normAutofit fontScale="90000"/>
          </a:bodyPr>
          <a:lstStyle/>
          <a:p>
            <a:r>
              <a:rPr lang="en-US" dirty="0"/>
              <a:t>Navigating the Nuances: Essentials of Operationalizing Investigator Initiated Clinical Trials </a:t>
            </a:r>
          </a:p>
        </p:txBody>
      </p:sp>
    </p:spTree>
    <p:extLst>
      <p:ext uri="{BB962C8B-B14F-4D97-AF65-F5344CB8AC3E}">
        <p14:creationId xmlns:p14="http://schemas.microsoft.com/office/powerpoint/2010/main" val="3154520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B1CA-38FA-41E4-8061-D7366C991E9E}"/>
              </a:ext>
            </a:extLst>
          </p:cNvPr>
          <p:cNvSpPr>
            <a:spLocks noGrp="1"/>
          </p:cNvSpPr>
          <p:nvPr>
            <p:ph type="title"/>
          </p:nvPr>
        </p:nvSpPr>
        <p:spPr/>
        <p:txBody>
          <a:bodyPr/>
          <a:lstStyle/>
          <a:p>
            <a:r>
              <a:rPr lang="en-US" dirty="0"/>
              <a:t>CTO Budgeting Workflow – PI Requests Study Estimate	</a:t>
            </a:r>
          </a:p>
        </p:txBody>
      </p:sp>
      <p:sp>
        <p:nvSpPr>
          <p:cNvPr id="4" name="Date Placeholder 3">
            <a:extLst>
              <a:ext uri="{FF2B5EF4-FFF2-40B4-BE49-F238E27FC236}">
                <a16:creationId xmlns:a16="http://schemas.microsoft.com/office/drawing/2014/main" id="{3EC5DA2D-57C0-421E-894A-A2BF953107E0}"/>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D7CE0843-278D-4DDA-847E-1E8B172818ED}"/>
              </a:ext>
            </a:extLst>
          </p:cNvPr>
          <p:cNvSpPr>
            <a:spLocks noGrp="1"/>
          </p:cNvSpPr>
          <p:nvPr>
            <p:ph type="sldNum" sz="quarter" idx="16"/>
          </p:nvPr>
        </p:nvSpPr>
        <p:spPr/>
        <p:txBody>
          <a:bodyPr/>
          <a:lstStyle/>
          <a:p>
            <a:fld id="{436DF479-7476-4076-86FD-1C41B7E33810}" type="slidenum">
              <a:rPr lang="en-US" smtClean="0"/>
              <a:pPr/>
              <a:t>36</a:t>
            </a:fld>
            <a:r>
              <a:rPr lang="en-US"/>
              <a:t>     │</a:t>
            </a:r>
          </a:p>
        </p:txBody>
      </p:sp>
      <p:sp>
        <p:nvSpPr>
          <p:cNvPr id="6" name="Footer Placeholder 5">
            <a:extLst>
              <a:ext uri="{FF2B5EF4-FFF2-40B4-BE49-F238E27FC236}">
                <a16:creationId xmlns:a16="http://schemas.microsoft.com/office/drawing/2014/main" id="{F590F3F2-AF75-4ED1-ACE2-99588A4742E1}"/>
              </a:ext>
            </a:extLst>
          </p:cNvPr>
          <p:cNvSpPr>
            <a:spLocks noGrp="1"/>
          </p:cNvSpPr>
          <p:nvPr>
            <p:ph type="ftr" sz="quarter" idx="39"/>
          </p:nvPr>
        </p:nvSpPr>
        <p:spPr>
          <a:xfrm>
            <a:off x="423599" y="6580747"/>
            <a:ext cx="7836061" cy="206754"/>
          </a:xfrm>
          <a:prstGeom prst="rect">
            <a:avLst/>
          </a:prstGeom>
        </p:spPr>
        <p:txBody>
          <a:bodyPr/>
          <a:lstStyle>
            <a:defPPr>
              <a:defRPr lang="en-US"/>
            </a:defPPr>
            <a:lvl1pPr marL="0" algn="ctr" defTabSz="457200" rtl="0" eaLnBrk="1" latinLnBrk="0" hangingPunct="1">
              <a:defRPr sz="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CONFIDENTIAL DRAFT – For discussion purposes only</a:t>
            </a:r>
            <a:endParaRPr lang="en-US" dirty="0"/>
          </a:p>
        </p:txBody>
      </p:sp>
      <p:graphicFrame>
        <p:nvGraphicFramePr>
          <p:cNvPr id="7" name="Diagram 6">
            <a:extLst>
              <a:ext uri="{FF2B5EF4-FFF2-40B4-BE49-F238E27FC236}">
                <a16:creationId xmlns:a16="http://schemas.microsoft.com/office/drawing/2014/main" id="{B379CFDD-F6B5-45A8-A935-E88A43A3465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B29502E-8F49-4C8E-96D7-23563A52F313}"/>
              </a:ext>
            </a:extLst>
          </p:cNvPr>
          <p:cNvSpPr txBox="1"/>
          <p:nvPr/>
        </p:nvSpPr>
        <p:spPr>
          <a:xfrm>
            <a:off x="419098" y="5257800"/>
            <a:ext cx="10553701" cy="338554"/>
          </a:xfrm>
          <a:prstGeom prst="rect">
            <a:avLst/>
          </a:prstGeom>
          <a:noFill/>
        </p:spPr>
        <p:txBody>
          <a:bodyPr wrap="square">
            <a:spAutoFit/>
          </a:bodyPr>
          <a:lstStyle/>
          <a:p>
            <a:r>
              <a:rPr lang="en-US" sz="1600" i="1" dirty="0"/>
              <a:t>*S1 write-offs and shortfalls will need to be reviewed by leadership for approval based on updated financial memo.</a:t>
            </a:r>
          </a:p>
        </p:txBody>
      </p:sp>
    </p:spTree>
    <p:extLst>
      <p:ext uri="{BB962C8B-B14F-4D97-AF65-F5344CB8AC3E}">
        <p14:creationId xmlns:p14="http://schemas.microsoft.com/office/powerpoint/2010/main" val="225208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B1CA-38FA-41E4-8061-D7366C991E9E}"/>
              </a:ext>
            </a:extLst>
          </p:cNvPr>
          <p:cNvSpPr>
            <a:spLocks noGrp="1"/>
          </p:cNvSpPr>
          <p:nvPr>
            <p:ph type="title"/>
          </p:nvPr>
        </p:nvSpPr>
        <p:spPr/>
        <p:txBody>
          <a:bodyPr/>
          <a:lstStyle/>
          <a:p>
            <a:r>
              <a:rPr lang="en-US" dirty="0"/>
              <a:t>CTO Budgeting Workflow – Business Office Proposals	</a:t>
            </a:r>
          </a:p>
        </p:txBody>
      </p:sp>
      <p:sp>
        <p:nvSpPr>
          <p:cNvPr id="4" name="Date Placeholder 3">
            <a:extLst>
              <a:ext uri="{FF2B5EF4-FFF2-40B4-BE49-F238E27FC236}">
                <a16:creationId xmlns:a16="http://schemas.microsoft.com/office/drawing/2014/main" id="{3EC5DA2D-57C0-421E-894A-A2BF953107E0}"/>
              </a:ext>
            </a:extLst>
          </p:cNvPr>
          <p:cNvSpPr>
            <a:spLocks noGrp="1"/>
          </p:cNvSpPr>
          <p:nvPr>
            <p:ph type="dt" sz="half" idx="14"/>
          </p:nvPr>
        </p:nvSpPr>
        <p:spPr/>
        <p:txBody>
          <a:bodyPr/>
          <a:lstStyle/>
          <a:p>
            <a:r>
              <a:rPr lang="en-US" dirty="0"/>
              <a:t>Tuesday, August 20, 2024</a:t>
            </a:r>
          </a:p>
        </p:txBody>
      </p:sp>
      <p:sp>
        <p:nvSpPr>
          <p:cNvPr id="5" name="Slide Number Placeholder 4">
            <a:extLst>
              <a:ext uri="{FF2B5EF4-FFF2-40B4-BE49-F238E27FC236}">
                <a16:creationId xmlns:a16="http://schemas.microsoft.com/office/drawing/2014/main" id="{D7CE0843-278D-4DDA-847E-1E8B172818ED}"/>
              </a:ext>
            </a:extLst>
          </p:cNvPr>
          <p:cNvSpPr>
            <a:spLocks noGrp="1"/>
          </p:cNvSpPr>
          <p:nvPr>
            <p:ph type="sldNum" sz="quarter" idx="16"/>
          </p:nvPr>
        </p:nvSpPr>
        <p:spPr/>
        <p:txBody>
          <a:bodyPr/>
          <a:lstStyle/>
          <a:p>
            <a:fld id="{436DF479-7476-4076-86FD-1C41B7E33810}" type="slidenum">
              <a:rPr lang="en-US" smtClean="0"/>
              <a:pPr/>
              <a:t>37</a:t>
            </a:fld>
            <a:r>
              <a:rPr lang="en-US"/>
              <a:t>     │</a:t>
            </a:r>
          </a:p>
        </p:txBody>
      </p:sp>
      <p:sp>
        <p:nvSpPr>
          <p:cNvPr id="6" name="Footer Placeholder 5">
            <a:extLst>
              <a:ext uri="{FF2B5EF4-FFF2-40B4-BE49-F238E27FC236}">
                <a16:creationId xmlns:a16="http://schemas.microsoft.com/office/drawing/2014/main" id="{F590F3F2-AF75-4ED1-ACE2-99588A4742E1}"/>
              </a:ext>
            </a:extLst>
          </p:cNvPr>
          <p:cNvSpPr>
            <a:spLocks noGrp="1"/>
          </p:cNvSpPr>
          <p:nvPr>
            <p:ph type="ftr" sz="quarter" idx="39"/>
          </p:nvPr>
        </p:nvSpPr>
        <p:spPr>
          <a:xfrm>
            <a:off x="423599" y="6580747"/>
            <a:ext cx="7836061" cy="206754"/>
          </a:xfrm>
          <a:prstGeom prst="rect">
            <a:avLst/>
          </a:prstGeom>
        </p:spPr>
        <p:txBody>
          <a:bodyPr/>
          <a:lstStyle>
            <a:defPPr>
              <a:defRPr lang="en-US"/>
            </a:defPPr>
            <a:lvl1pPr marL="0" algn="ctr" defTabSz="457200" rtl="0" eaLnBrk="1" latinLnBrk="0" hangingPunct="1">
              <a:defRPr sz="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CONFIDENTIAL DRAFT – For discussion purposes only</a:t>
            </a:r>
            <a:endParaRPr lang="en-US" dirty="0"/>
          </a:p>
        </p:txBody>
      </p:sp>
      <p:graphicFrame>
        <p:nvGraphicFramePr>
          <p:cNvPr id="7" name="Diagram 6">
            <a:extLst>
              <a:ext uri="{FF2B5EF4-FFF2-40B4-BE49-F238E27FC236}">
                <a16:creationId xmlns:a16="http://schemas.microsoft.com/office/drawing/2014/main" id="{B379CFDD-F6B5-45A8-A935-E88A43A3465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E0C2A13-9218-43DF-BDDA-B0DB48ED34C0}"/>
              </a:ext>
            </a:extLst>
          </p:cNvPr>
          <p:cNvSpPr txBox="1"/>
          <p:nvPr/>
        </p:nvSpPr>
        <p:spPr>
          <a:xfrm>
            <a:off x="533400" y="5257800"/>
            <a:ext cx="10515600" cy="307777"/>
          </a:xfrm>
          <a:prstGeom prst="rect">
            <a:avLst/>
          </a:prstGeom>
          <a:noFill/>
        </p:spPr>
        <p:txBody>
          <a:bodyPr wrap="square">
            <a:spAutoFit/>
          </a:bodyPr>
          <a:lstStyle/>
          <a:p>
            <a:r>
              <a:rPr lang="en-US" sz="1400" i="1" dirty="0"/>
              <a:t>*S1 write-offs and shortfalls will need to be reviewed by leadership for approval based on updated financial memo.</a:t>
            </a:r>
          </a:p>
        </p:txBody>
      </p:sp>
    </p:spTree>
    <p:extLst>
      <p:ext uri="{BB962C8B-B14F-4D97-AF65-F5344CB8AC3E}">
        <p14:creationId xmlns:p14="http://schemas.microsoft.com/office/powerpoint/2010/main" val="179592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470BB-2349-4F76-8122-AE7A17963B3B}"/>
              </a:ext>
            </a:extLst>
          </p:cNvPr>
          <p:cNvSpPr>
            <a:spLocks noGrp="1"/>
          </p:cNvSpPr>
          <p:nvPr>
            <p:ph type="title"/>
          </p:nvPr>
        </p:nvSpPr>
        <p:spPr/>
        <p:txBody>
          <a:bodyPr/>
          <a:lstStyle/>
          <a:p>
            <a:r>
              <a:rPr lang="en-US" dirty="0"/>
              <a:t>Budget Analyst Responsibilities</a:t>
            </a:r>
          </a:p>
        </p:txBody>
      </p:sp>
      <p:sp>
        <p:nvSpPr>
          <p:cNvPr id="3" name="Content Placeholder 2">
            <a:extLst>
              <a:ext uri="{FF2B5EF4-FFF2-40B4-BE49-F238E27FC236}">
                <a16:creationId xmlns:a16="http://schemas.microsoft.com/office/drawing/2014/main" id="{CD729BE2-E2D3-42B9-8F3A-428CB1E722F6}"/>
              </a:ext>
            </a:extLst>
          </p:cNvPr>
          <p:cNvSpPr>
            <a:spLocks noGrp="1"/>
          </p:cNvSpPr>
          <p:nvPr>
            <p:ph sz="half" idx="1"/>
          </p:nvPr>
        </p:nvSpPr>
        <p:spPr>
          <a:xfrm>
            <a:off x="419100" y="1295400"/>
            <a:ext cx="11239500" cy="4762500"/>
          </a:xfrm>
        </p:spPr>
        <p:txBody>
          <a:bodyPr>
            <a:normAutofit lnSpcReduction="10000"/>
          </a:bodyPr>
          <a:lstStyle/>
          <a:p>
            <a:r>
              <a:rPr lang="en-US" sz="1600" dirty="0"/>
              <a:t>CA Review</a:t>
            </a:r>
          </a:p>
          <a:p>
            <a:pPr lvl="1"/>
            <a:r>
              <a:rPr lang="en-US" sz="1600" dirty="0"/>
              <a:t>Timepoints – are all the items on the CA listed at the correct timepoints/does it match the protocol?</a:t>
            </a:r>
          </a:p>
          <a:p>
            <a:pPr lvl="1"/>
            <a:r>
              <a:rPr lang="en-US" sz="1600" dirty="0"/>
              <a:t>Procedures – are there any procedures that are missing from the CA that should be added (or removed)?</a:t>
            </a:r>
          </a:p>
          <a:p>
            <a:pPr lvl="2"/>
            <a:r>
              <a:rPr lang="en-US" sz="1400" dirty="0"/>
              <a:t>We may reach out to the PI to confirm these items when we are unsure, like imaging modalities and disease areas</a:t>
            </a:r>
          </a:p>
          <a:p>
            <a:pPr lvl="1"/>
            <a:r>
              <a:rPr lang="en-US" sz="1600" dirty="0"/>
              <a:t>Modifiers – these are usually reviewed by the PM and PI</a:t>
            </a:r>
          </a:p>
          <a:p>
            <a:pPr lvl="1"/>
            <a:endParaRPr lang="en-US" sz="1600" dirty="0"/>
          </a:p>
          <a:p>
            <a:r>
              <a:rPr lang="en-US" sz="1600" dirty="0"/>
              <a:t>Budget Development</a:t>
            </a:r>
          </a:p>
          <a:p>
            <a:pPr lvl="1"/>
            <a:r>
              <a:rPr lang="en-US" sz="1600" dirty="0"/>
              <a:t>Subject costs</a:t>
            </a:r>
          </a:p>
          <a:p>
            <a:pPr lvl="1"/>
            <a:r>
              <a:rPr lang="en-US" sz="1600" dirty="0"/>
              <a:t>Administrative costs</a:t>
            </a:r>
          </a:p>
          <a:p>
            <a:pPr lvl="1"/>
            <a:r>
              <a:rPr lang="en-US" sz="1600" dirty="0"/>
              <a:t>Invoiceable costs (procedures that may or may not happen, can also be administrative)</a:t>
            </a:r>
          </a:p>
          <a:p>
            <a:pPr lvl="1"/>
            <a:r>
              <a:rPr lang="en-US" sz="1600" dirty="0"/>
              <a:t>Patient Stipends/Reimbursements</a:t>
            </a:r>
          </a:p>
          <a:p>
            <a:pPr lvl="1"/>
            <a:r>
              <a:rPr lang="en-US" sz="1600" dirty="0"/>
              <a:t>Materials/Supplies</a:t>
            </a:r>
          </a:p>
          <a:p>
            <a:pPr lvl="1"/>
            <a:r>
              <a:rPr lang="en-US" sz="1600" dirty="0"/>
              <a:t>OH Rate – depends on who is funding the trial</a:t>
            </a:r>
          </a:p>
          <a:p>
            <a:endParaRPr lang="en-US" sz="1600" dirty="0"/>
          </a:p>
          <a:p>
            <a:r>
              <a:rPr lang="en-US" sz="1600" dirty="0"/>
              <a:t>Negotiation, as applicable</a:t>
            </a:r>
          </a:p>
          <a:p>
            <a:r>
              <a:rPr lang="en-US" sz="1600" dirty="0"/>
              <a:t>Consistency Review</a:t>
            </a:r>
          </a:p>
        </p:txBody>
      </p:sp>
      <p:sp>
        <p:nvSpPr>
          <p:cNvPr id="2" name="Slide Number Placeholder 1">
            <a:extLst>
              <a:ext uri="{FF2B5EF4-FFF2-40B4-BE49-F238E27FC236}">
                <a16:creationId xmlns:a16="http://schemas.microsoft.com/office/drawing/2014/main" id="{88206DE1-3A02-4027-875C-DD9D69304257}"/>
              </a:ext>
            </a:extLst>
          </p:cNvPr>
          <p:cNvSpPr>
            <a:spLocks noGrp="1"/>
          </p:cNvSpPr>
          <p:nvPr>
            <p:ph type="sldNum" sz="quarter" idx="12"/>
          </p:nvPr>
        </p:nvSpPr>
        <p:spPr/>
        <p:txBody>
          <a:bodyPr/>
          <a:lstStyle/>
          <a:p>
            <a:fld id="{9E8F61A0-4034-47F0-996D-BB63096CFA7B}" type="slidenum">
              <a:rPr lang="en-US" smtClean="0"/>
              <a:t>38</a:t>
            </a:fld>
            <a:endParaRPr lang="en-US"/>
          </a:p>
        </p:txBody>
      </p:sp>
    </p:spTree>
    <p:extLst>
      <p:ext uri="{BB962C8B-B14F-4D97-AF65-F5344CB8AC3E}">
        <p14:creationId xmlns:p14="http://schemas.microsoft.com/office/powerpoint/2010/main" val="4065286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9CA0-16CA-409E-82D5-1D39F7C47B04}"/>
              </a:ext>
            </a:extLst>
          </p:cNvPr>
          <p:cNvSpPr>
            <a:spLocks noGrp="1"/>
          </p:cNvSpPr>
          <p:nvPr>
            <p:ph type="title"/>
          </p:nvPr>
        </p:nvSpPr>
        <p:spPr/>
        <p:txBody>
          <a:bodyPr/>
          <a:lstStyle/>
          <a:p>
            <a:r>
              <a:rPr lang="en-US" dirty="0"/>
              <a:t>Funding for IITs</a:t>
            </a:r>
          </a:p>
        </p:txBody>
      </p:sp>
      <p:sp>
        <p:nvSpPr>
          <p:cNvPr id="3" name="Text Placeholder 2">
            <a:extLst>
              <a:ext uri="{FF2B5EF4-FFF2-40B4-BE49-F238E27FC236}">
                <a16:creationId xmlns:a16="http://schemas.microsoft.com/office/drawing/2014/main" id="{CC4BEAEE-2F34-479C-8ABC-3C64655A99A2}"/>
              </a:ext>
            </a:extLst>
          </p:cNvPr>
          <p:cNvSpPr>
            <a:spLocks noGrp="1"/>
          </p:cNvSpPr>
          <p:nvPr>
            <p:ph type="body" sz="quarter" idx="13"/>
          </p:nvPr>
        </p:nvSpPr>
        <p:spPr/>
        <p:txBody>
          <a:bodyPr>
            <a:normAutofit/>
          </a:bodyPr>
          <a:lstStyle/>
          <a:p>
            <a:r>
              <a:rPr lang="en-US" sz="1500" dirty="0"/>
              <a:t>33% OH rate</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8137C462-C307-491B-9D10-31DD839A0559}"/>
              </a:ext>
            </a:extLst>
          </p:cNvPr>
          <p:cNvSpPr>
            <a:spLocks noGrp="1"/>
          </p:cNvSpPr>
          <p:nvPr>
            <p:ph type="body" sz="quarter" idx="16"/>
          </p:nvPr>
        </p:nvSpPr>
        <p:spPr/>
        <p:txBody>
          <a:bodyPr>
            <a:normAutofit/>
          </a:bodyPr>
          <a:lstStyle/>
          <a:p>
            <a:r>
              <a:rPr lang="en-US" dirty="0"/>
              <a:t>Funding can come from one or multiple sources</a:t>
            </a:r>
          </a:p>
          <a:p>
            <a:r>
              <a:rPr lang="en-US" dirty="0"/>
              <a:t>59% OH rate if it is a Federal Grant</a:t>
            </a:r>
          </a:p>
          <a:p>
            <a:endParaRPr lang="en-US" dirty="0"/>
          </a:p>
        </p:txBody>
      </p:sp>
      <p:sp>
        <p:nvSpPr>
          <p:cNvPr id="7" name="Text Placeholder 6">
            <a:extLst>
              <a:ext uri="{FF2B5EF4-FFF2-40B4-BE49-F238E27FC236}">
                <a16:creationId xmlns:a16="http://schemas.microsoft.com/office/drawing/2014/main" id="{073103BA-2623-40AB-BCBD-B384B44FBB98}"/>
              </a:ext>
            </a:extLst>
          </p:cNvPr>
          <p:cNvSpPr>
            <a:spLocks noGrp="1"/>
          </p:cNvSpPr>
          <p:nvPr>
            <p:ph type="body" sz="quarter" idx="18"/>
          </p:nvPr>
        </p:nvSpPr>
        <p:spPr/>
        <p:txBody>
          <a:bodyPr>
            <a:normAutofit/>
          </a:bodyPr>
          <a:lstStyle/>
          <a:p>
            <a:r>
              <a:rPr lang="en-US" dirty="0"/>
              <a:t>No OH applied since it would be internal funding</a:t>
            </a:r>
          </a:p>
          <a:p>
            <a:r>
              <a:rPr lang="en-US" dirty="0"/>
              <a:t>PI would need to allocate funds into a separate account specifically for this trial.</a:t>
            </a:r>
          </a:p>
        </p:txBody>
      </p:sp>
      <p:sp>
        <p:nvSpPr>
          <p:cNvPr id="9" name="Text Placeholder 8">
            <a:extLst>
              <a:ext uri="{FF2B5EF4-FFF2-40B4-BE49-F238E27FC236}">
                <a16:creationId xmlns:a16="http://schemas.microsoft.com/office/drawing/2014/main" id="{93067AAB-EAED-4C5C-9B82-D7A650192EB3}"/>
              </a:ext>
            </a:extLst>
          </p:cNvPr>
          <p:cNvSpPr>
            <a:spLocks noGrp="1"/>
          </p:cNvSpPr>
          <p:nvPr>
            <p:ph type="body" sz="quarter" idx="20"/>
          </p:nvPr>
        </p:nvSpPr>
        <p:spPr/>
        <p:txBody>
          <a:bodyPr/>
          <a:lstStyle/>
          <a:p>
            <a:r>
              <a:rPr lang="en-US" dirty="0"/>
              <a:t>OH rate is based on Sponsor written policy.  If it does not exist, the Federally negotiated rate applies.</a:t>
            </a:r>
          </a:p>
        </p:txBody>
      </p:sp>
      <p:sp>
        <p:nvSpPr>
          <p:cNvPr id="12" name="Date Placeholder 11">
            <a:extLst>
              <a:ext uri="{FF2B5EF4-FFF2-40B4-BE49-F238E27FC236}">
                <a16:creationId xmlns:a16="http://schemas.microsoft.com/office/drawing/2014/main" id="{6DA08D10-C40F-44E5-9126-3E58E6C66A9F}"/>
              </a:ext>
            </a:extLst>
          </p:cNvPr>
          <p:cNvSpPr>
            <a:spLocks noGrp="1"/>
          </p:cNvSpPr>
          <p:nvPr>
            <p:ph type="dt" sz="half" idx="22"/>
          </p:nvPr>
        </p:nvSpPr>
        <p:spPr/>
        <p:txBody>
          <a:bodyPr/>
          <a:lstStyle/>
          <a:p>
            <a:fld id="{AE4045D4-D4F5-488E-A4E0-58984317F820}" type="datetime2">
              <a:rPr lang="en-US" smtClean="0"/>
              <a:t>Tuesday, August 20, 2024</a:t>
            </a:fld>
            <a:endParaRPr lang="en-US" dirty="0"/>
          </a:p>
        </p:txBody>
      </p:sp>
      <p:sp>
        <p:nvSpPr>
          <p:cNvPr id="13" name="Footer Placeholder 12">
            <a:extLst>
              <a:ext uri="{FF2B5EF4-FFF2-40B4-BE49-F238E27FC236}">
                <a16:creationId xmlns:a16="http://schemas.microsoft.com/office/drawing/2014/main" id="{E3CE525B-43A0-41CD-A8BF-F992CFC80B09}"/>
              </a:ext>
            </a:extLst>
          </p:cNvPr>
          <p:cNvSpPr>
            <a:spLocks noGrp="1"/>
          </p:cNvSpPr>
          <p:nvPr>
            <p:ph type="ftr" sz="quarter" idx="23"/>
          </p:nvPr>
        </p:nvSpPr>
        <p:spPr/>
        <p:txBody>
          <a:bodyPr/>
          <a:lstStyle/>
          <a:p>
            <a:endParaRPr lang="en-US" dirty="0"/>
          </a:p>
        </p:txBody>
      </p:sp>
      <p:sp>
        <p:nvSpPr>
          <p:cNvPr id="14" name="Slide Number Placeholder 13">
            <a:extLst>
              <a:ext uri="{FF2B5EF4-FFF2-40B4-BE49-F238E27FC236}">
                <a16:creationId xmlns:a16="http://schemas.microsoft.com/office/drawing/2014/main" id="{2A02EE7D-9A63-4587-A145-A2503FE67A0C}"/>
              </a:ext>
            </a:extLst>
          </p:cNvPr>
          <p:cNvSpPr>
            <a:spLocks noGrp="1"/>
          </p:cNvSpPr>
          <p:nvPr>
            <p:ph type="sldNum" sz="quarter" idx="24"/>
          </p:nvPr>
        </p:nvSpPr>
        <p:spPr/>
        <p:txBody>
          <a:bodyPr/>
          <a:lstStyle/>
          <a:p>
            <a:fld id="{436DF479-7476-4076-86FD-1C41B7E33810}" type="slidenum">
              <a:rPr lang="en-US" smtClean="0"/>
              <a:pPr/>
              <a:t>39</a:t>
            </a:fld>
            <a:r>
              <a:rPr lang="en-US"/>
              <a:t>     │</a:t>
            </a:r>
            <a:endParaRPr lang="en-US" dirty="0"/>
          </a:p>
        </p:txBody>
      </p:sp>
      <p:sp>
        <p:nvSpPr>
          <p:cNvPr id="15" name="TextBox 14">
            <a:extLst>
              <a:ext uri="{FF2B5EF4-FFF2-40B4-BE49-F238E27FC236}">
                <a16:creationId xmlns:a16="http://schemas.microsoft.com/office/drawing/2014/main" id="{B1892963-CDCD-44B0-BD70-274C6604C458}"/>
              </a:ext>
            </a:extLst>
          </p:cNvPr>
          <p:cNvSpPr txBox="1"/>
          <p:nvPr/>
        </p:nvSpPr>
        <p:spPr>
          <a:xfrm>
            <a:off x="3901423" y="2314027"/>
            <a:ext cx="1491765" cy="461665"/>
          </a:xfrm>
          <a:prstGeom prst="rect">
            <a:avLst/>
          </a:prstGeom>
          <a:noFill/>
        </p:spPr>
        <p:txBody>
          <a:bodyPr wrap="square" rtlCol="0">
            <a:spAutoFit/>
          </a:bodyPr>
          <a:lstStyle/>
          <a:p>
            <a:pPr algn="ctr"/>
            <a:r>
              <a:rPr lang="en-US" sz="2400" dirty="0">
                <a:solidFill>
                  <a:schemeClr val="bg1"/>
                </a:solidFill>
              </a:rPr>
              <a:t>Grant</a:t>
            </a:r>
            <a:endParaRPr lang="en-US" dirty="0">
              <a:solidFill>
                <a:schemeClr val="bg1"/>
              </a:solidFill>
            </a:endParaRPr>
          </a:p>
        </p:txBody>
      </p:sp>
      <p:sp>
        <p:nvSpPr>
          <p:cNvPr id="17" name="TextBox 16">
            <a:extLst>
              <a:ext uri="{FF2B5EF4-FFF2-40B4-BE49-F238E27FC236}">
                <a16:creationId xmlns:a16="http://schemas.microsoft.com/office/drawing/2014/main" id="{FCC1930A-A62E-4C5F-95CD-6C1BEB0DE720}"/>
              </a:ext>
            </a:extLst>
          </p:cNvPr>
          <p:cNvSpPr txBox="1"/>
          <p:nvPr/>
        </p:nvSpPr>
        <p:spPr>
          <a:xfrm>
            <a:off x="1103078" y="2289810"/>
            <a:ext cx="1298158" cy="461665"/>
          </a:xfrm>
          <a:prstGeom prst="rect">
            <a:avLst/>
          </a:prstGeom>
          <a:noFill/>
        </p:spPr>
        <p:txBody>
          <a:bodyPr wrap="square" rtlCol="0">
            <a:spAutoFit/>
          </a:bodyPr>
          <a:lstStyle/>
          <a:p>
            <a:pPr algn="ctr"/>
            <a:r>
              <a:rPr lang="en-US" sz="2400" dirty="0">
                <a:solidFill>
                  <a:schemeClr val="bg1"/>
                </a:solidFill>
              </a:rPr>
              <a:t>Industry</a:t>
            </a:r>
            <a:endParaRPr lang="en-US" sz="2000" dirty="0">
              <a:solidFill>
                <a:schemeClr val="bg1"/>
              </a:solidFill>
            </a:endParaRPr>
          </a:p>
        </p:txBody>
      </p:sp>
      <p:sp>
        <p:nvSpPr>
          <p:cNvPr id="18" name="TextBox 17">
            <a:extLst>
              <a:ext uri="{FF2B5EF4-FFF2-40B4-BE49-F238E27FC236}">
                <a16:creationId xmlns:a16="http://schemas.microsoft.com/office/drawing/2014/main" id="{F4FECA46-9BD7-4B0C-B727-2A17E11B52EF}"/>
              </a:ext>
            </a:extLst>
          </p:cNvPr>
          <p:cNvSpPr txBox="1"/>
          <p:nvPr/>
        </p:nvSpPr>
        <p:spPr>
          <a:xfrm>
            <a:off x="6788328" y="2316375"/>
            <a:ext cx="1491765" cy="461665"/>
          </a:xfrm>
          <a:prstGeom prst="rect">
            <a:avLst/>
          </a:prstGeom>
          <a:noFill/>
        </p:spPr>
        <p:txBody>
          <a:bodyPr wrap="square" rtlCol="0">
            <a:spAutoFit/>
          </a:bodyPr>
          <a:lstStyle/>
          <a:p>
            <a:pPr algn="ctr"/>
            <a:r>
              <a:rPr lang="en-US" sz="2400" dirty="0">
                <a:solidFill>
                  <a:schemeClr val="bg1"/>
                </a:solidFill>
              </a:rPr>
              <a:t>PI funded</a:t>
            </a:r>
          </a:p>
        </p:txBody>
      </p:sp>
      <p:sp>
        <p:nvSpPr>
          <p:cNvPr id="19" name="TextBox 18">
            <a:extLst>
              <a:ext uri="{FF2B5EF4-FFF2-40B4-BE49-F238E27FC236}">
                <a16:creationId xmlns:a16="http://schemas.microsoft.com/office/drawing/2014/main" id="{15D52A12-09B3-4411-8EF0-F8A1FF675CCE}"/>
              </a:ext>
            </a:extLst>
          </p:cNvPr>
          <p:cNvSpPr txBox="1"/>
          <p:nvPr/>
        </p:nvSpPr>
        <p:spPr>
          <a:xfrm>
            <a:off x="9608361" y="2316375"/>
            <a:ext cx="1658486" cy="461665"/>
          </a:xfrm>
          <a:prstGeom prst="rect">
            <a:avLst/>
          </a:prstGeom>
          <a:noFill/>
        </p:spPr>
        <p:txBody>
          <a:bodyPr wrap="square" rtlCol="0">
            <a:spAutoFit/>
          </a:bodyPr>
          <a:lstStyle/>
          <a:p>
            <a:pPr algn="ctr"/>
            <a:r>
              <a:rPr lang="en-US" sz="2400" dirty="0">
                <a:solidFill>
                  <a:schemeClr val="bg1"/>
                </a:solidFill>
              </a:rPr>
              <a:t>Non Profit</a:t>
            </a:r>
          </a:p>
        </p:txBody>
      </p:sp>
    </p:spTree>
    <p:extLst>
      <p:ext uri="{BB962C8B-B14F-4D97-AF65-F5344CB8AC3E}">
        <p14:creationId xmlns:p14="http://schemas.microsoft.com/office/powerpoint/2010/main" val="207563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4003-6E61-2458-4F9A-8FD06BC04DA7}"/>
              </a:ext>
            </a:extLst>
          </p:cNvPr>
          <p:cNvSpPr>
            <a:spLocks noGrp="1"/>
          </p:cNvSpPr>
          <p:nvPr>
            <p:ph type="title"/>
          </p:nvPr>
        </p:nvSpPr>
        <p:spPr/>
        <p:txBody>
          <a:bodyPr/>
          <a:lstStyle/>
          <a:p>
            <a:r>
              <a:rPr lang="en-US" dirty="0"/>
              <a:t>The Idea…</a:t>
            </a:r>
          </a:p>
        </p:txBody>
      </p:sp>
      <p:sp>
        <p:nvSpPr>
          <p:cNvPr id="3" name="Text Placeholder 2">
            <a:extLst>
              <a:ext uri="{FF2B5EF4-FFF2-40B4-BE49-F238E27FC236}">
                <a16:creationId xmlns:a16="http://schemas.microsoft.com/office/drawing/2014/main" id="{B219DB72-1C70-D03C-EFEB-C7BD4724C971}"/>
              </a:ext>
            </a:extLst>
          </p:cNvPr>
          <p:cNvSpPr>
            <a:spLocks noGrp="1"/>
          </p:cNvSpPr>
          <p:nvPr>
            <p:ph type="body" sz="quarter" idx="13"/>
          </p:nvPr>
        </p:nvSpPr>
        <p:spPr/>
        <p:txBody>
          <a:bodyPr>
            <a:normAutofit/>
          </a:bodyPr>
          <a:lstStyle/>
          <a:p>
            <a:r>
              <a:rPr lang="en-US" sz="2300" dirty="0"/>
              <a:t>Identify an unmet need</a:t>
            </a:r>
          </a:p>
          <a:p>
            <a:endParaRPr lang="en-US" sz="2300" dirty="0"/>
          </a:p>
          <a:p>
            <a:r>
              <a:rPr lang="en-US" sz="2300" dirty="0"/>
              <a:t>Do your homework and know your disease site inside and out</a:t>
            </a:r>
          </a:p>
          <a:p>
            <a:endParaRPr lang="en-US" sz="2300" dirty="0"/>
          </a:p>
          <a:p>
            <a:r>
              <a:rPr lang="en-US" sz="2300" dirty="0"/>
              <a:t>Review </a:t>
            </a:r>
            <a:r>
              <a:rPr lang="en-US" sz="2300" dirty="0" err="1"/>
              <a:t>clinicaltrials.gov</a:t>
            </a:r>
            <a:r>
              <a:rPr lang="en-US" sz="2300" dirty="0"/>
              <a:t> to identify potential complementary or competing trials</a:t>
            </a:r>
          </a:p>
          <a:p>
            <a:endParaRPr lang="en-US" sz="2300" dirty="0"/>
          </a:p>
          <a:p>
            <a:r>
              <a:rPr lang="en-US" sz="2300" dirty="0"/>
              <a:t>Review industry portfolio and work with local MSL to identify potential areas of alignment or priority areas for an industry partner</a:t>
            </a:r>
          </a:p>
          <a:p>
            <a:endParaRPr lang="en-US" sz="2300" dirty="0"/>
          </a:p>
          <a:p>
            <a:r>
              <a:rPr lang="en-US" sz="2300" dirty="0"/>
              <a:t>OK to think BIG!</a:t>
            </a:r>
          </a:p>
        </p:txBody>
      </p:sp>
      <p:sp>
        <p:nvSpPr>
          <p:cNvPr id="4" name="Date Placeholder 3">
            <a:extLst>
              <a:ext uri="{FF2B5EF4-FFF2-40B4-BE49-F238E27FC236}">
                <a16:creationId xmlns:a16="http://schemas.microsoft.com/office/drawing/2014/main" id="{20852231-8506-466E-2D3B-5CE9CFEED8D0}"/>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1C10678F-B803-1E3B-5ACE-F386EF566F56}"/>
              </a:ext>
            </a:extLst>
          </p:cNvPr>
          <p:cNvSpPr>
            <a:spLocks noGrp="1"/>
          </p:cNvSpPr>
          <p:nvPr>
            <p:ph type="sldNum" sz="quarter" idx="16"/>
          </p:nvPr>
        </p:nvSpPr>
        <p:spPr/>
        <p:txBody>
          <a:bodyPr/>
          <a:lstStyle/>
          <a:p>
            <a:fld id="{436DF479-7476-4076-86FD-1C41B7E33810}" type="slidenum">
              <a:rPr lang="en-US" smtClean="0"/>
              <a:pPr/>
              <a:t>4</a:t>
            </a:fld>
            <a:r>
              <a:rPr lang="en-US"/>
              <a:t>     │</a:t>
            </a:r>
          </a:p>
        </p:txBody>
      </p:sp>
      <p:sp>
        <p:nvSpPr>
          <p:cNvPr id="6" name="Footer Placeholder 5">
            <a:extLst>
              <a:ext uri="{FF2B5EF4-FFF2-40B4-BE49-F238E27FC236}">
                <a16:creationId xmlns:a16="http://schemas.microsoft.com/office/drawing/2014/main" id="{A589898E-D1D4-FC82-7360-E72AD9899605}"/>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2783013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470BB-2349-4F76-8122-AE7A17963B3B}"/>
              </a:ext>
            </a:extLst>
          </p:cNvPr>
          <p:cNvSpPr>
            <a:spLocks noGrp="1"/>
          </p:cNvSpPr>
          <p:nvPr>
            <p:ph type="title"/>
          </p:nvPr>
        </p:nvSpPr>
        <p:spPr/>
        <p:txBody>
          <a:bodyPr/>
          <a:lstStyle/>
          <a:p>
            <a:r>
              <a:rPr lang="en-US" dirty="0"/>
              <a:t>IIT Questionnaire</a:t>
            </a:r>
          </a:p>
        </p:txBody>
      </p:sp>
      <p:sp>
        <p:nvSpPr>
          <p:cNvPr id="3" name="Content Placeholder 2">
            <a:extLst>
              <a:ext uri="{FF2B5EF4-FFF2-40B4-BE49-F238E27FC236}">
                <a16:creationId xmlns:a16="http://schemas.microsoft.com/office/drawing/2014/main" id="{CD729BE2-E2D3-42B9-8F3A-428CB1E722F6}"/>
              </a:ext>
            </a:extLst>
          </p:cNvPr>
          <p:cNvSpPr>
            <a:spLocks noGrp="1"/>
          </p:cNvSpPr>
          <p:nvPr>
            <p:ph sz="half" idx="1"/>
          </p:nvPr>
        </p:nvSpPr>
        <p:spPr>
          <a:xfrm>
            <a:off x="685800" y="1047750"/>
            <a:ext cx="4648200" cy="5048250"/>
          </a:xfrm>
        </p:spPr>
        <p:txBody>
          <a:bodyPr>
            <a:normAutofit lnSpcReduction="10000"/>
          </a:bodyPr>
          <a:lstStyle/>
          <a:p>
            <a:pPr marL="0" indent="0">
              <a:buNone/>
            </a:pPr>
            <a:r>
              <a:rPr lang="en-US" sz="1600" dirty="0"/>
              <a:t>Common errors:</a:t>
            </a:r>
          </a:p>
          <a:p>
            <a:r>
              <a:rPr lang="en-US" sz="1600" dirty="0"/>
              <a:t>CRC effort anticipated – we will default to 25%.  We also will loop in DT PM to confirm when it’s estimated to be less or if we need further confirmation.</a:t>
            </a:r>
          </a:p>
          <a:p>
            <a:r>
              <a:rPr lang="en-US" sz="1600" dirty="0"/>
              <a:t>What will be SOC or billed to study? Drugs and imaging are large costs that can make or break the budgets.  </a:t>
            </a:r>
          </a:p>
          <a:p>
            <a:r>
              <a:rPr lang="en-US" sz="1600" dirty="0"/>
              <a:t>Correlatives costs – how do we collect specimen and who is processing the correlatives.  If we are, what is involved?</a:t>
            </a:r>
          </a:p>
          <a:p>
            <a:endParaRPr lang="en-US" sz="1600" dirty="0"/>
          </a:p>
          <a:p>
            <a:pPr marL="0" indent="0">
              <a:buNone/>
            </a:pPr>
            <a:r>
              <a:rPr lang="en-US" sz="1600" dirty="0"/>
              <a:t>Common sticker shock:</a:t>
            </a:r>
          </a:p>
          <a:p>
            <a:r>
              <a:rPr lang="en-US" sz="1600" dirty="0"/>
              <a:t>Radiology/RECIST – will you need readings done or will you be doing them?  Frequency?</a:t>
            </a:r>
          </a:p>
          <a:p>
            <a:r>
              <a:rPr lang="en-US" sz="1600" dirty="0"/>
              <a:t>Subsites – drug shipment, drug labeling, monitoring/QA</a:t>
            </a:r>
          </a:p>
          <a:p>
            <a:r>
              <a:rPr lang="en-US" sz="1600" dirty="0"/>
              <a:t>External Departments: Biostats, IDS, BTTSR</a:t>
            </a:r>
          </a:p>
          <a:p>
            <a:endParaRPr lang="en-US" sz="1600" dirty="0"/>
          </a:p>
        </p:txBody>
      </p:sp>
      <p:sp>
        <p:nvSpPr>
          <p:cNvPr id="2" name="Slide Number Placeholder 1">
            <a:extLst>
              <a:ext uri="{FF2B5EF4-FFF2-40B4-BE49-F238E27FC236}">
                <a16:creationId xmlns:a16="http://schemas.microsoft.com/office/drawing/2014/main" id="{88206DE1-3A02-4027-875C-DD9D69304257}"/>
              </a:ext>
            </a:extLst>
          </p:cNvPr>
          <p:cNvSpPr>
            <a:spLocks noGrp="1"/>
          </p:cNvSpPr>
          <p:nvPr>
            <p:ph type="sldNum" sz="quarter" idx="12"/>
          </p:nvPr>
        </p:nvSpPr>
        <p:spPr/>
        <p:txBody>
          <a:bodyPr/>
          <a:lstStyle/>
          <a:p>
            <a:fld id="{9E8F61A0-4034-47F0-996D-BB63096CFA7B}" type="slidenum">
              <a:rPr lang="en-US" smtClean="0"/>
              <a:t>40</a:t>
            </a:fld>
            <a:endParaRPr lang="en-US"/>
          </a:p>
        </p:txBody>
      </p:sp>
      <p:pic>
        <p:nvPicPr>
          <p:cNvPr id="8" name="Picture 7">
            <a:extLst>
              <a:ext uri="{FF2B5EF4-FFF2-40B4-BE49-F238E27FC236}">
                <a16:creationId xmlns:a16="http://schemas.microsoft.com/office/drawing/2014/main" id="{EA2C56E0-1DC5-4EC5-9C4E-3ADAD94840A7}"/>
              </a:ext>
            </a:extLst>
          </p:cNvPr>
          <p:cNvPicPr>
            <a:picLocks noChangeAspect="1"/>
          </p:cNvPicPr>
          <p:nvPr/>
        </p:nvPicPr>
        <p:blipFill>
          <a:blip r:embed="rId2"/>
          <a:stretch>
            <a:fillRect/>
          </a:stretch>
        </p:blipFill>
        <p:spPr>
          <a:xfrm>
            <a:off x="5867400" y="99860"/>
            <a:ext cx="5059221" cy="6289610"/>
          </a:xfrm>
          <a:prstGeom prst="rect">
            <a:avLst/>
          </a:prstGeom>
        </p:spPr>
      </p:pic>
    </p:spTree>
    <p:extLst>
      <p:ext uri="{BB962C8B-B14F-4D97-AF65-F5344CB8AC3E}">
        <p14:creationId xmlns:p14="http://schemas.microsoft.com/office/powerpoint/2010/main" val="4237067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470BB-2349-4F76-8122-AE7A17963B3B}"/>
              </a:ext>
            </a:extLst>
          </p:cNvPr>
          <p:cNvSpPr>
            <a:spLocks noGrp="1"/>
          </p:cNvSpPr>
          <p:nvPr>
            <p:ph type="title"/>
          </p:nvPr>
        </p:nvSpPr>
        <p:spPr/>
        <p:txBody>
          <a:bodyPr/>
          <a:lstStyle/>
          <a:p>
            <a:r>
              <a:rPr lang="en-US" dirty="0"/>
              <a:t>IIT Budget Example</a:t>
            </a:r>
          </a:p>
        </p:txBody>
      </p:sp>
      <p:sp>
        <p:nvSpPr>
          <p:cNvPr id="3" name="Content Placeholder 2">
            <a:extLst>
              <a:ext uri="{FF2B5EF4-FFF2-40B4-BE49-F238E27FC236}">
                <a16:creationId xmlns:a16="http://schemas.microsoft.com/office/drawing/2014/main" id="{CD729BE2-E2D3-42B9-8F3A-428CB1E722F6}"/>
              </a:ext>
            </a:extLst>
          </p:cNvPr>
          <p:cNvSpPr>
            <a:spLocks noGrp="1"/>
          </p:cNvSpPr>
          <p:nvPr>
            <p:ph sz="half" idx="1"/>
          </p:nvPr>
        </p:nvSpPr>
        <p:spPr>
          <a:xfrm>
            <a:off x="419101" y="1295400"/>
            <a:ext cx="3848100" cy="4762500"/>
          </a:xfrm>
        </p:spPr>
        <p:txBody>
          <a:bodyPr>
            <a:normAutofit/>
          </a:bodyPr>
          <a:lstStyle/>
          <a:p>
            <a:r>
              <a:rPr lang="en-US" sz="1600" dirty="0"/>
              <a:t>Lines that aren’t applicable may still appear in the grid but will have a “0” quantity or be lined out to say “N/A”</a:t>
            </a:r>
          </a:p>
          <a:p>
            <a:r>
              <a:rPr lang="en-US" sz="1600" dirty="0"/>
              <a:t>Internal budget may not match a Grant Budget application.</a:t>
            </a:r>
          </a:p>
          <a:p>
            <a:r>
              <a:rPr lang="en-US" sz="1600" dirty="0"/>
              <a:t>We may reach out to you when we are having difficulty reaching Sponsors or when we aren’t coming to an agreement on the budget (or the CA)</a:t>
            </a:r>
          </a:p>
          <a:p>
            <a:r>
              <a:rPr lang="en-US" sz="1600" dirty="0"/>
              <a:t>Timelines for response from PI directly influence the timeline for the budget development/negotiation.</a:t>
            </a:r>
          </a:p>
        </p:txBody>
      </p:sp>
      <p:sp>
        <p:nvSpPr>
          <p:cNvPr id="2" name="Slide Number Placeholder 1">
            <a:extLst>
              <a:ext uri="{FF2B5EF4-FFF2-40B4-BE49-F238E27FC236}">
                <a16:creationId xmlns:a16="http://schemas.microsoft.com/office/drawing/2014/main" id="{88206DE1-3A02-4027-875C-DD9D69304257}"/>
              </a:ext>
            </a:extLst>
          </p:cNvPr>
          <p:cNvSpPr>
            <a:spLocks noGrp="1"/>
          </p:cNvSpPr>
          <p:nvPr>
            <p:ph type="sldNum" sz="quarter" idx="12"/>
          </p:nvPr>
        </p:nvSpPr>
        <p:spPr/>
        <p:txBody>
          <a:bodyPr/>
          <a:lstStyle/>
          <a:p>
            <a:fld id="{9E8F61A0-4034-47F0-996D-BB63096CFA7B}" type="slidenum">
              <a:rPr lang="en-US" smtClean="0"/>
              <a:t>41</a:t>
            </a:fld>
            <a:endParaRPr lang="en-US"/>
          </a:p>
        </p:txBody>
      </p:sp>
      <p:pic>
        <p:nvPicPr>
          <p:cNvPr id="6" name="Picture 5">
            <a:extLst>
              <a:ext uri="{FF2B5EF4-FFF2-40B4-BE49-F238E27FC236}">
                <a16:creationId xmlns:a16="http://schemas.microsoft.com/office/drawing/2014/main" id="{2FF38449-A392-413F-B156-09538354E240}"/>
              </a:ext>
            </a:extLst>
          </p:cNvPr>
          <p:cNvPicPr>
            <a:picLocks noChangeAspect="1"/>
          </p:cNvPicPr>
          <p:nvPr/>
        </p:nvPicPr>
        <p:blipFill>
          <a:blip r:embed="rId2"/>
          <a:stretch>
            <a:fillRect/>
          </a:stretch>
        </p:blipFill>
        <p:spPr>
          <a:xfrm>
            <a:off x="5295899" y="23769"/>
            <a:ext cx="6477000" cy="6460222"/>
          </a:xfrm>
          <a:prstGeom prst="rect">
            <a:avLst/>
          </a:prstGeom>
        </p:spPr>
      </p:pic>
    </p:spTree>
    <p:extLst>
      <p:ext uri="{BB962C8B-B14F-4D97-AF65-F5344CB8AC3E}">
        <p14:creationId xmlns:p14="http://schemas.microsoft.com/office/powerpoint/2010/main" val="4110553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15C5C-CB6D-4FFF-BC06-D7E63081F10D}"/>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F37E37CC-55E0-4FE1-A414-DE2D2C14702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81410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A81FDD9-D446-379A-B3CE-5B5D26CECF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4A81FDD9-D446-379A-B3CE-5B5D26CEC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7CB1051E-7641-A4BB-C252-64CC7ED81E54}"/>
              </a:ext>
            </a:extLst>
          </p:cNvPr>
          <p:cNvSpPr>
            <a:spLocks noGrp="1"/>
          </p:cNvSpPr>
          <p:nvPr>
            <p:ph type="dt" sz="half" idx="10"/>
          </p:nvPr>
        </p:nvSpPr>
        <p:spPr/>
        <p:txBody>
          <a:bodyPr/>
          <a:lstStyle/>
          <a:p>
            <a:r>
              <a:rPr lang="en-US" dirty="0"/>
              <a:t>August 20, 2024</a:t>
            </a:r>
          </a:p>
        </p:txBody>
      </p:sp>
      <p:sp>
        <p:nvSpPr>
          <p:cNvPr id="3" name="Subtitle 2">
            <a:extLst>
              <a:ext uri="{FF2B5EF4-FFF2-40B4-BE49-F238E27FC236}">
                <a16:creationId xmlns:a16="http://schemas.microsoft.com/office/drawing/2014/main" id="{CDF0C3B8-E076-4497-9D71-E75C0542677E}"/>
              </a:ext>
            </a:extLst>
          </p:cNvPr>
          <p:cNvSpPr>
            <a:spLocks noGrp="1"/>
          </p:cNvSpPr>
          <p:nvPr>
            <p:ph type="subTitle" idx="1"/>
          </p:nvPr>
        </p:nvSpPr>
        <p:spPr/>
        <p:txBody>
          <a:bodyPr/>
          <a:lstStyle/>
          <a:p>
            <a:r>
              <a:rPr lang="en-US" dirty="0"/>
              <a:t>Dr. Arcadia L. Cruz, PhD</a:t>
            </a:r>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419100" y="1928553"/>
            <a:ext cx="7232276" cy="2794596"/>
          </a:xfrm>
        </p:spPr>
        <p:txBody>
          <a:bodyPr vert="horz">
            <a:normAutofit fontScale="90000"/>
          </a:bodyPr>
          <a:lstStyle/>
          <a:p>
            <a:r>
              <a:rPr lang="en-US" dirty="0"/>
              <a:t>UCSD Moores Cancer Center </a:t>
            </a:r>
            <a:br>
              <a:rPr lang="en-US" dirty="0"/>
            </a:br>
            <a:r>
              <a:rPr lang="en-US" dirty="0"/>
              <a:t>CTO Quality Assurance &amp; Research Compliance</a:t>
            </a:r>
          </a:p>
        </p:txBody>
      </p:sp>
      <p:cxnSp>
        <p:nvCxnSpPr>
          <p:cNvPr id="6" name="Straight Connector 5">
            <a:extLst>
              <a:ext uri="{FF2B5EF4-FFF2-40B4-BE49-F238E27FC236}">
                <a16:creationId xmlns:a16="http://schemas.microsoft.com/office/drawing/2014/main" id="{10D167D8-5D02-20F5-D38A-3D7E23EED879}"/>
              </a:ext>
            </a:extLst>
          </p:cNvPr>
          <p:cNvCxnSpPr>
            <a:cxnSpLocks/>
          </p:cNvCxnSpPr>
          <p:nvPr/>
        </p:nvCxnSpPr>
        <p:spPr>
          <a:xfrm>
            <a:off x="3048000" y="289602"/>
            <a:ext cx="0" cy="579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2BE7A637-6CB9-62A7-200C-9C39FD8E3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89602"/>
            <a:ext cx="1904995" cy="579974"/>
          </a:xfrm>
          <a:prstGeom prst="rect">
            <a:avLst/>
          </a:prstGeom>
        </p:spPr>
      </p:pic>
    </p:spTree>
    <p:extLst>
      <p:ext uri="{BB962C8B-B14F-4D97-AF65-F5344CB8AC3E}">
        <p14:creationId xmlns:p14="http://schemas.microsoft.com/office/powerpoint/2010/main" val="1267283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8505E8E-F26E-6D73-B726-01D98BB18A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9" name="think-cell data - do not delete" hidden="1">
                        <a:extLst>
                          <a:ext uri="{FF2B5EF4-FFF2-40B4-BE49-F238E27FC236}">
                            <a16:creationId xmlns:a16="http://schemas.microsoft.com/office/drawing/2014/main" id="{C8505E8E-F26E-6D73-B726-01D98BB18A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194" name="Rectangle 2"/>
          <p:cNvSpPr>
            <a:spLocks noGrp="1" noChangeArrowheads="1"/>
          </p:cNvSpPr>
          <p:nvPr>
            <p:ph type="title"/>
          </p:nvPr>
        </p:nvSpPr>
        <p:spPr>
          <a:xfrm>
            <a:off x="196645" y="279028"/>
            <a:ext cx="7086600" cy="619920"/>
          </a:xfrm>
        </p:spPr>
        <p:txBody>
          <a:bodyPr vert="horz"/>
          <a:lstStyle/>
          <a:p>
            <a:pPr eaLnBrk="1" hangingPunct="1"/>
            <a:r>
              <a:rPr lang="en-US" sz="3600" b="1" dirty="0">
                <a:latin typeface="Calibri" panose="020F0502020204030204" pitchFamily="34" charset="0"/>
              </a:rPr>
              <a:t>Overview of Today’s Session</a:t>
            </a:r>
          </a:p>
        </p:txBody>
      </p:sp>
      <p:sp>
        <p:nvSpPr>
          <p:cNvPr id="5" name="Freeform: Shape 4">
            <a:extLst>
              <a:ext uri="{FF2B5EF4-FFF2-40B4-BE49-F238E27FC236}">
                <a16:creationId xmlns:a16="http://schemas.microsoft.com/office/drawing/2014/main" id="{27D0ABEE-A22F-2900-217D-0C1B455DED58}"/>
              </a:ext>
            </a:extLst>
          </p:cNvPr>
          <p:cNvSpPr/>
          <p:nvPr/>
        </p:nvSpPr>
        <p:spPr>
          <a:xfrm>
            <a:off x="714934" y="989419"/>
            <a:ext cx="8391585" cy="619920"/>
          </a:xfrm>
          <a:custGeom>
            <a:avLst/>
            <a:gdLst>
              <a:gd name="connsiteX0" fmla="*/ 0 w 8391585"/>
              <a:gd name="connsiteY0" fmla="*/ 103322 h 619920"/>
              <a:gd name="connsiteX1" fmla="*/ 103322 w 8391585"/>
              <a:gd name="connsiteY1" fmla="*/ 0 h 619920"/>
              <a:gd name="connsiteX2" fmla="*/ 8288263 w 8391585"/>
              <a:gd name="connsiteY2" fmla="*/ 0 h 619920"/>
              <a:gd name="connsiteX3" fmla="*/ 8391585 w 8391585"/>
              <a:gd name="connsiteY3" fmla="*/ 103322 h 619920"/>
              <a:gd name="connsiteX4" fmla="*/ 8391585 w 8391585"/>
              <a:gd name="connsiteY4" fmla="*/ 516598 h 619920"/>
              <a:gd name="connsiteX5" fmla="*/ 8288263 w 8391585"/>
              <a:gd name="connsiteY5" fmla="*/ 619920 h 619920"/>
              <a:gd name="connsiteX6" fmla="*/ 103322 w 8391585"/>
              <a:gd name="connsiteY6" fmla="*/ 619920 h 619920"/>
              <a:gd name="connsiteX7" fmla="*/ 0 w 8391585"/>
              <a:gd name="connsiteY7" fmla="*/ 516598 h 619920"/>
              <a:gd name="connsiteX8" fmla="*/ 0 w 839158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85" h="619920">
                <a:moveTo>
                  <a:pt x="0" y="103322"/>
                </a:moveTo>
                <a:cubicBezTo>
                  <a:pt x="0" y="46259"/>
                  <a:pt x="46259" y="0"/>
                  <a:pt x="103322" y="0"/>
                </a:cubicBezTo>
                <a:lnTo>
                  <a:pt x="8288263" y="0"/>
                </a:lnTo>
                <a:cubicBezTo>
                  <a:pt x="8345326" y="0"/>
                  <a:pt x="8391585" y="46259"/>
                  <a:pt x="8391585" y="103322"/>
                </a:cubicBezTo>
                <a:lnTo>
                  <a:pt x="8391585" y="516598"/>
                </a:lnTo>
                <a:cubicBezTo>
                  <a:pt x="8391585" y="573661"/>
                  <a:pt x="8345326" y="619920"/>
                  <a:pt x="8288263" y="619920"/>
                </a:cubicBezTo>
                <a:lnTo>
                  <a:pt x="103322" y="619920"/>
                </a:lnTo>
                <a:cubicBezTo>
                  <a:pt x="46259" y="619920"/>
                  <a:pt x="0" y="573661"/>
                  <a:pt x="0" y="516598"/>
                </a:cubicBezTo>
                <a:lnTo>
                  <a:pt x="0" y="103322"/>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b="1" kern="1200" dirty="0">
                <a:ea typeface="Calibri" panose="020F0502020204030204" pitchFamily="34" charset="0"/>
                <a:cs typeface="Calibri" panose="020F0502020204030204" pitchFamily="34" charset="0"/>
              </a:rPr>
              <a:t>Organizational Reporting Structure</a:t>
            </a:r>
          </a:p>
        </p:txBody>
      </p:sp>
      <p:sp>
        <p:nvSpPr>
          <p:cNvPr id="7" name="Freeform: Shape 6">
            <a:extLst>
              <a:ext uri="{FF2B5EF4-FFF2-40B4-BE49-F238E27FC236}">
                <a16:creationId xmlns:a16="http://schemas.microsoft.com/office/drawing/2014/main" id="{01FCC401-59F7-F2AC-B3E5-CA2F88A93A4D}"/>
              </a:ext>
            </a:extLst>
          </p:cNvPr>
          <p:cNvSpPr/>
          <p:nvPr/>
        </p:nvSpPr>
        <p:spPr>
          <a:xfrm>
            <a:off x="714934" y="1790281"/>
            <a:ext cx="8391585" cy="619920"/>
          </a:xfrm>
          <a:custGeom>
            <a:avLst/>
            <a:gdLst>
              <a:gd name="connsiteX0" fmla="*/ 0 w 8391585"/>
              <a:gd name="connsiteY0" fmla="*/ 103322 h 619920"/>
              <a:gd name="connsiteX1" fmla="*/ 103322 w 8391585"/>
              <a:gd name="connsiteY1" fmla="*/ 0 h 619920"/>
              <a:gd name="connsiteX2" fmla="*/ 8288263 w 8391585"/>
              <a:gd name="connsiteY2" fmla="*/ 0 h 619920"/>
              <a:gd name="connsiteX3" fmla="*/ 8391585 w 8391585"/>
              <a:gd name="connsiteY3" fmla="*/ 103322 h 619920"/>
              <a:gd name="connsiteX4" fmla="*/ 8391585 w 8391585"/>
              <a:gd name="connsiteY4" fmla="*/ 516598 h 619920"/>
              <a:gd name="connsiteX5" fmla="*/ 8288263 w 8391585"/>
              <a:gd name="connsiteY5" fmla="*/ 619920 h 619920"/>
              <a:gd name="connsiteX6" fmla="*/ 103322 w 8391585"/>
              <a:gd name="connsiteY6" fmla="*/ 619920 h 619920"/>
              <a:gd name="connsiteX7" fmla="*/ 0 w 8391585"/>
              <a:gd name="connsiteY7" fmla="*/ 516598 h 619920"/>
              <a:gd name="connsiteX8" fmla="*/ 0 w 839158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85" h="619920">
                <a:moveTo>
                  <a:pt x="0" y="103322"/>
                </a:moveTo>
                <a:cubicBezTo>
                  <a:pt x="0" y="46259"/>
                  <a:pt x="46259" y="0"/>
                  <a:pt x="103322" y="0"/>
                </a:cubicBezTo>
                <a:lnTo>
                  <a:pt x="8288263" y="0"/>
                </a:lnTo>
                <a:cubicBezTo>
                  <a:pt x="8345326" y="0"/>
                  <a:pt x="8391585" y="46259"/>
                  <a:pt x="8391585" y="103322"/>
                </a:cubicBezTo>
                <a:lnTo>
                  <a:pt x="8391585" y="516598"/>
                </a:lnTo>
                <a:cubicBezTo>
                  <a:pt x="8391585" y="573661"/>
                  <a:pt x="8345326" y="619920"/>
                  <a:pt x="8288263" y="619920"/>
                </a:cubicBezTo>
                <a:lnTo>
                  <a:pt x="103322" y="619920"/>
                </a:lnTo>
                <a:cubicBezTo>
                  <a:pt x="46259" y="619920"/>
                  <a:pt x="0" y="573661"/>
                  <a:pt x="0" y="516598"/>
                </a:cubicBezTo>
                <a:lnTo>
                  <a:pt x="0" y="103322"/>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b="1" kern="1200" dirty="0">
                <a:ea typeface="Calibri" panose="020F0502020204030204" pitchFamily="34" charset="0"/>
                <a:cs typeface="Calibri" panose="020F0502020204030204" pitchFamily="34" charset="0"/>
              </a:rPr>
              <a:t>Components of Quality Research</a:t>
            </a:r>
          </a:p>
        </p:txBody>
      </p:sp>
      <p:sp>
        <p:nvSpPr>
          <p:cNvPr id="17" name="Freeform: Shape 16">
            <a:extLst>
              <a:ext uri="{FF2B5EF4-FFF2-40B4-BE49-F238E27FC236}">
                <a16:creationId xmlns:a16="http://schemas.microsoft.com/office/drawing/2014/main" id="{38EDF1AE-A0F7-B0B5-2192-C9E01AA0D3B0}"/>
              </a:ext>
            </a:extLst>
          </p:cNvPr>
          <p:cNvSpPr/>
          <p:nvPr/>
        </p:nvSpPr>
        <p:spPr>
          <a:xfrm>
            <a:off x="714933" y="2438880"/>
            <a:ext cx="8391585" cy="619920"/>
          </a:xfrm>
          <a:custGeom>
            <a:avLst/>
            <a:gdLst>
              <a:gd name="connsiteX0" fmla="*/ 0 w 8391585"/>
              <a:gd name="connsiteY0" fmla="*/ 103322 h 619920"/>
              <a:gd name="connsiteX1" fmla="*/ 103322 w 8391585"/>
              <a:gd name="connsiteY1" fmla="*/ 0 h 619920"/>
              <a:gd name="connsiteX2" fmla="*/ 8288263 w 8391585"/>
              <a:gd name="connsiteY2" fmla="*/ 0 h 619920"/>
              <a:gd name="connsiteX3" fmla="*/ 8391585 w 8391585"/>
              <a:gd name="connsiteY3" fmla="*/ 103322 h 619920"/>
              <a:gd name="connsiteX4" fmla="*/ 8391585 w 8391585"/>
              <a:gd name="connsiteY4" fmla="*/ 516598 h 619920"/>
              <a:gd name="connsiteX5" fmla="*/ 8288263 w 8391585"/>
              <a:gd name="connsiteY5" fmla="*/ 619920 h 619920"/>
              <a:gd name="connsiteX6" fmla="*/ 103322 w 8391585"/>
              <a:gd name="connsiteY6" fmla="*/ 619920 h 619920"/>
              <a:gd name="connsiteX7" fmla="*/ 0 w 8391585"/>
              <a:gd name="connsiteY7" fmla="*/ 516598 h 619920"/>
              <a:gd name="connsiteX8" fmla="*/ 0 w 839158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85" h="619920">
                <a:moveTo>
                  <a:pt x="0" y="103322"/>
                </a:moveTo>
                <a:cubicBezTo>
                  <a:pt x="0" y="46259"/>
                  <a:pt x="46259" y="0"/>
                  <a:pt x="103322" y="0"/>
                </a:cubicBezTo>
                <a:lnTo>
                  <a:pt x="8288263" y="0"/>
                </a:lnTo>
                <a:cubicBezTo>
                  <a:pt x="8345326" y="0"/>
                  <a:pt x="8391585" y="46259"/>
                  <a:pt x="8391585" y="103322"/>
                </a:cubicBezTo>
                <a:lnTo>
                  <a:pt x="8391585" y="516598"/>
                </a:lnTo>
                <a:cubicBezTo>
                  <a:pt x="8391585" y="573661"/>
                  <a:pt x="8345326" y="619920"/>
                  <a:pt x="8288263" y="619920"/>
                </a:cubicBezTo>
                <a:lnTo>
                  <a:pt x="103322" y="619920"/>
                </a:lnTo>
                <a:cubicBezTo>
                  <a:pt x="46259" y="619920"/>
                  <a:pt x="0" y="573661"/>
                  <a:pt x="0" y="516598"/>
                </a:cubicBezTo>
                <a:lnTo>
                  <a:pt x="0" y="10332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kern="1200" dirty="0"/>
              <a:t>QA - OCP Improved</a:t>
            </a:r>
            <a:r>
              <a:rPr lang="en-US" sz="2000" b="1" kern="1200" dirty="0">
                <a:solidFill>
                  <a:schemeClr val="accent1"/>
                </a:solidFill>
              </a:rPr>
              <a:t> </a:t>
            </a:r>
            <a:r>
              <a:rPr lang="en-US" sz="2000" kern="1200" dirty="0"/>
              <a:t>Beyond Compliance to Competency</a:t>
            </a:r>
            <a:endParaRPr lang="en-US" sz="2000" b="1" kern="1200" dirty="0"/>
          </a:p>
        </p:txBody>
      </p:sp>
      <p:sp>
        <p:nvSpPr>
          <p:cNvPr id="9" name="Freeform: Shape 8">
            <a:extLst>
              <a:ext uri="{FF2B5EF4-FFF2-40B4-BE49-F238E27FC236}">
                <a16:creationId xmlns:a16="http://schemas.microsoft.com/office/drawing/2014/main" id="{4D167219-1679-55C4-5CEB-0327BB3DD7A1}"/>
              </a:ext>
            </a:extLst>
          </p:cNvPr>
          <p:cNvSpPr/>
          <p:nvPr/>
        </p:nvSpPr>
        <p:spPr>
          <a:xfrm>
            <a:off x="1536192" y="3260270"/>
            <a:ext cx="7570326" cy="619920"/>
          </a:xfrm>
          <a:custGeom>
            <a:avLst/>
            <a:gdLst>
              <a:gd name="connsiteX0" fmla="*/ 0 w 9735245"/>
              <a:gd name="connsiteY0" fmla="*/ 103322 h 619920"/>
              <a:gd name="connsiteX1" fmla="*/ 103322 w 9735245"/>
              <a:gd name="connsiteY1" fmla="*/ 0 h 619920"/>
              <a:gd name="connsiteX2" fmla="*/ 9631923 w 9735245"/>
              <a:gd name="connsiteY2" fmla="*/ 0 h 619920"/>
              <a:gd name="connsiteX3" fmla="*/ 9735245 w 9735245"/>
              <a:gd name="connsiteY3" fmla="*/ 103322 h 619920"/>
              <a:gd name="connsiteX4" fmla="*/ 9735245 w 9735245"/>
              <a:gd name="connsiteY4" fmla="*/ 516598 h 619920"/>
              <a:gd name="connsiteX5" fmla="*/ 9631923 w 9735245"/>
              <a:gd name="connsiteY5" fmla="*/ 619920 h 619920"/>
              <a:gd name="connsiteX6" fmla="*/ 103322 w 9735245"/>
              <a:gd name="connsiteY6" fmla="*/ 619920 h 619920"/>
              <a:gd name="connsiteX7" fmla="*/ 0 w 9735245"/>
              <a:gd name="connsiteY7" fmla="*/ 516598 h 619920"/>
              <a:gd name="connsiteX8" fmla="*/ 0 w 973524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5245" h="619920">
                <a:moveTo>
                  <a:pt x="0" y="103322"/>
                </a:moveTo>
                <a:cubicBezTo>
                  <a:pt x="0" y="46259"/>
                  <a:pt x="46259" y="0"/>
                  <a:pt x="103322" y="0"/>
                </a:cubicBezTo>
                <a:lnTo>
                  <a:pt x="9631923" y="0"/>
                </a:lnTo>
                <a:cubicBezTo>
                  <a:pt x="9688986" y="0"/>
                  <a:pt x="9735245" y="46259"/>
                  <a:pt x="9735245" y="103322"/>
                </a:cubicBezTo>
                <a:lnTo>
                  <a:pt x="9735245" y="516598"/>
                </a:lnTo>
                <a:cubicBezTo>
                  <a:pt x="9735245" y="573661"/>
                  <a:pt x="9688986" y="619920"/>
                  <a:pt x="9631923" y="619920"/>
                </a:cubicBezTo>
                <a:lnTo>
                  <a:pt x="103322" y="619920"/>
                </a:lnTo>
                <a:cubicBezTo>
                  <a:pt x="46259" y="619920"/>
                  <a:pt x="0" y="573661"/>
                  <a:pt x="0" y="516598"/>
                </a:cubicBezTo>
                <a:lnTo>
                  <a:pt x="0" y="10332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kern="1200" dirty="0"/>
              <a:t>IIT Routine Monitoring Plan</a:t>
            </a:r>
          </a:p>
        </p:txBody>
      </p:sp>
      <p:sp>
        <p:nvSpPr>
          <p:cNvPr id="11" name="Freeform: Shape 10">
            <a:extLst>
              <a:ext uri="{FF2B5EF4-FFF2-40B4-BE49-F238E27FC236}">
                <a16:creationId xmlns:a16="http://schemas.microsoft.com/office/drawing/2014/main" id="{03F5367C-EF44-2B46-60F8-FAEBE0AA4749}"/>
              </a:ext>
            </a:extLst>
          </p:cNvPr>
          <p:cNvSpPr/>
          <p:nvPr/>
        </p:nvSpPr>
        <p:spPr>
          <a:xfrm>
            <a:off x="1536192" y="3929397"/>
            <a:ext cx="7570326" cy="619920"/>
          </a:xfrm>
          <a:custGeom>
            <a:avLst/>
            <a:gdLst>
              <a:gd name="connsiteX0" fmla="*/ 0 w 8391585"/>
              <a:gd name="connsiteY0" fmla="*/ 103322 h 619920"/>
              <a:gd name="connsiteX1" fmla="*/ 103322 w 8391585"/>
              <a:gd name="connsiteY1" fmla="*/ 0 h 619920"/>
              <a:gd name="connsiteX2" fmla="*/ 8288263 w 8391585"/>
              <a:gd name="connsiteY2" fmla="*/ 0 h 619920"/>
              <a:gd name="connsiteX3" fmla="*/ 8391585 w 8391585"/>
              <a:gd name="connsiteY3" fmla="*/ 103322 h 619920"/>
              <a:gd name="connsiteX4" fmla="*/ 8391585 w 8391585"/>
              <a:gd name="connsiteY4" fmla="*/ 516598 h 619920"/>
              <a:gd name="connsiteX5" fmla="*/ 8288263 w 8391585"/>
              <a:gd name="connsiteY5" fmla="*/ 619920 h 619920"/>
              <a:gd name="connsiteX6" fmla="*/ 103322 w 8391585"/>
              <a:gd name="connsiteY6" fmla="*/ 619920 h 619920"/>
              <a:gd name="connsiteX7" fmla="*/ 0 w 8391585"/>
              <a:gd name="connsiteY7" fmla="*/ 516598 h 619920"/>
              <a:gd name="connsiteX8" fmla="*/ 0 w 839158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85" h="619920">
                <a:moveTo>
                  <a:pt x="0" y="103322"/>
                </a:moveTo>
                <a:cubicBezTo>
                  <a:pt x="0" y="46259"/>
                  <a:pt x="46259" y="0"/>
                  <a:pt x="103322" y="0"/>
                </a:cubicBezTo>
                <a:lnTo>
                  <a:pt x="8288263" y="0"/>
                </a:lnTo>
                <a:cubicBezTo>
                  <a:pt x="8345326" y="0"/>
                  <a:pt x="8391585" y="46259"/>
                  <a:pt x="8391585" y="103322"/>
                </a:cubicBezTo>
                <a:lnTo>
                  <a:pt x="8391585" y="516598"/>
                </a:lnTo>
                <a:cubicBezTo>
                  <a:pt x="8391585" y="573661"/>
                  <a:pt x="8345326" y="619920"/>
                  <a:pt x="8288263" y="619920"/>
                </a:cubicBezTo>
                <a:lnTo>
                  <a:pt x="103322" y="619920"/>
                </a:lnTo>
                <a:cubicBezTo>
                  <a:pt x="46259" y="619920"/>
                  <a:pt x="0" y="573661"/>
                  <a:pt x="0" y="516598"/>
                </a:cubicBezTo>
                <a:lnTo>
                  <a:pt x="0" y="10332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kern="1200" dirty="0"/>
              <a:t>IIT Audit Plan</a:t>
            </a:r>
          </a:p>
        </p:txBody>
      </p:sp>
      <p:sp>
        <p:nvSpPr>
          <p:cNvPr id="13" name="Freeform: Shape 12">
            <a:extLst>
              <a:ext uri="{FF2B5EF4-FFF2-40B4-BE49-F238E27FC236}">
                <a16:creationId xmlns:a16="http://schemas.microsoft.com/office/drawing/2014/main" id="{870AE9AC-796F-8D53-25A7-D06AC408245A}"/>
              </a:ext>
            </a:extLst>
          </p:cNvPr>
          <p:cNvSpPr/>
          <p:nvPr/>
        </p:nvSpPr>
        <p:spPr>
          <a:xfrm>
            <a:off x="1536192" y="4598524"/>
            <a:ext cx="7570326" cy="619920"/>
          </a:xfrm>
          <a:custGeom>
            <a:avLst/>
            <a:gdLst>
              <a:gd name="connsiteX0" fmla="*/ 0 w 8391585"/>
              <a:gd name="connsiteY0" fmla="*/ 103322 h 619920"/>
              <a:gd name="connsiteX1" fmla="*/ 103322 w 8391585"/>
              <a:gd name="connsiteY1" fmla="*/ 0 h 619920"/>
              <a:gd name="connsiteX2" fmla="*/ 8288263 w 8391585"/>
              <a:gd name="connsiteY2" fmla="*/ 0 h 619920"/>
              <a:gd name="connsiteX3" fmla="*/ 8391585 w 8391585"/>
              <a:gd name="connsiteY3" fmla="*/ 103322 h 619920"/>
              <a:gd name="connsiteX4" fmla="*/ 8391585 w 8391585"/>
              <a:gd name="connsiteY4" fmla="*/ 516598 h 619920"/>
              <a:gd name="connsiteX5" fmla="*/ 8288263 w 8391585"/>
              <a:gd name="connsiteY5" fmla="*/ 619920 h 619920"/>
              <a:gd name="connsiteX6" fmla="*/ 103322 w 8391585"/>
              <a:gd name="connsiteY6" fmla="*/ 619920 h 619920"/>
              <a:gd name="connsiteX7" fmla="*/ 0 w 8391585"/>
              <a:gd name="connsiteY7" fmla="*/ 516598 h 619920"/>
              <a:gd name="connsiteX8" fmla="*/ 0 w 839158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85" h="619920">
                <a:moveTo>
                  <a:pt x="0" y="103322"/>
                </a:moveTo>
                <a:cubicBezTo>
                  <a:pt x="0" y="46259"/>
                  <a:pt x="46259" y="0"/>
                  <a:pt x="103322" y="0"/>
                </a:cubicBezTo>
                <a:lnTo>
                  <a:pt x="8288263" y="0"/>
                </a:lnTo>
                <a:cubicBezTo>
                  <a:pt x="8345326" y="0"/>
                  <a:pt x="8391585" y="46259"/>
                  <a:pt x="8391585" y="103322"/>
                </a:cubicBezTo>
                <a:lnTo>
                  <a:pt x="8391585" y="516598"/>
                </a:lnTo>
                <a:cubicBezTo>
                  <a:pt x="8391585" y="573661"/>
                  <a:pt x="8345326" y="619920"/>
                  <a:pt x="8288263" y="619920"/>
                </a:cubicBezTo>
                <a:lnTo>
                  <a:pt x="103322" y="619920"/>
                </a:lnTo>
                <a:cubicBezTo>
                  <a:pt x="46259" y="619920"/>
                  <a:pt x="0" y="573661"/>
                  <a:pt x="0" y="516598"/>
                </a:cubicBezTo>
                <a:lnTo>
                  <a:pt x="0" y="10332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kern="1200" dirty="0"/>
              <a:t>CAPAs- Corrective Prevention Plans- KRI</a:t>
            </a:r>
          </a:p>
        </p:txBody>
      </p:sp>
      <p:sp>
        <p:nvSpPr>
          <p:cNvPr id="15" name="Freeform: Shape 14">
            <a:extLst>
              <a:ext uri="{FF2B5EF4-FFF2-40B4-BE49-F238E27FC236}">
                <a16:creationId xmlns:a16="http://schemas.microsoft.com/office/drawing/2014/main" id="{D10EB6A8-64CB-AE2A-5909-EEE1C26FC7C4}"/>
              </a:ext>
            </a:extLst>
          </p:cNvPr>
          <p:cNvSpPr/>
          <p:nvPr/>
        </p:nvSpPr>
        <p:spPr>
          <a:xfrm>
            <a:off x="1536192" y="5309123"/>
            <a:ext cx="7570326" cy="619920"/>
          </a:xfrm>
          <a:custGeom>
            <a:avLst/>
            <a:gdLst>
              <a:gd name="connsiteX0" fmla="*/ 0 w 8391585"/>
              <a:gd name="connsiteY0" fmla="*/ 103322 h 619920"/>
              <a:gd name="connsiteX1" fmla="*/ 103322 w 8391585"/>
              <a:gd name="connsiteY1" fmla="*/ 0 h 619920"/>
              <a:gd name="connsiteX2" fmla="*/ 8288263 w 8391585"/>
              <a:gd name="connsiteY2" fmla="*/ 0 h 619920"/>
              <a:gd name="connsiteX3" fmla="*/ 8391585 w 8391585"/>
              <a:gd name="connsiteY3" fmla="*/ 103322 h 619920"/>
              <a:gd name="connsiteX4" fmla="*/ 8391585 w 8391585"/>
              <a:gd name="connsiteY4" fmla="*/ 516598 h 619920"/>
              <a:gd name="connsiteX5" fmla="*/ 8288263 w 8391585"/>
              <a:gd name="connsiteY5" fmla="*/ 619920 h 619920"/>
              <a:gd name="connsiteX6" fmla="*/ 103322 w 8391585"/>
              <a:gd name="connsiteY6" fmla="*/ 619920 h 619920"/>
              <a:gd name="connsiteX7" fmla="*/ 0 w 8391585"/>
              <a:gd name="connsiteY7" fmla="*/ 516598 h 619920"/>
              <a:gd name="connsiteX8" fmla="*/ 0 w 8391585"/>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1585" h="619920">
                <a:moveTo>
                  <a:pt x="0" y="103322"/>
                </a:moveTo>
                <a:cubicBezTo>
                  <a:pt x="0" y="46259"/>
                  <a:pt x="46259" y="0"/>
                  <a:pt x="103322" y="0"/>
                </a:cubicBezTo>
                <a:lnTo>
                  <a:pt x="8288263" y="0"/>
                </a:lnTo>
                <a:cubicBezTo>
                  <a:pt x="8345326" y="0"/>
                  <a:pt x="8391585" y="46259"/>
                  <a:pt x="8391585" y="103322"/>
                </a:cubicBezTo>
                <a:lnTo>
                  <a:pt x="8391585" y="516598"/>
                </a:lnTo>
                <a:cubicBezTo>
                  <a:pt x="8391585" y="573661"/>
                  <a:pt x="8345326" y="619920"/>
                  <a:pt x="8288263" y="619920"/>
                </a:cubicBezTo>
                <a:lnTo>
                  <a:pt x="103322" y="619920"/>
                </a:lnTo>
                <a:cubicBezTo>
                  <a:pt x="46259" y="619920"/>
                  <a:pt x="0" y="573661"/>
                  <a:pt x="0" y="516598"/>
                </a:cubicBezTo>
                <a:lnTo>
                  <a:pt x="0" y="10332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444" tIns="30262" rIns="347444" bIns="30262" numCol="1" spcCol="1270" anchor="ctr" anchorCtr="0">
            <a:noAutofit/>
          </a:bodyPr>
          <a:lstStyle/>
          <a:p>
            <a:pPr marL="0" lvl="0" indent="0" algn="l" defTabSz="889000">
              <a:lnSpc>
                <a:spcPct val="90000"/>
              </a:lnSpc>
              <a:spcBef>
                <a:spcPct val="0"/>
              </a:spcBef>
              <a:spcAft>
                <a:spcPct val="35000"/>
              </a:spcAft>
              <a:buNone/>
            </a:pPr>
            <a:r>
              <a:rPr lang="en-US" sz="2000" kern="1200" dirty="0"/>
              <a:t>Investigational Brochure &amp; Re-consenting </a:t>
            </a:r>
          </a:p>
        </p:txBody>
      </p:sp>
    </p:spTree>
    <p:extLst>
      <p:ext uri="{BB962C8B-B14F-4D97-AF65-F5344CB8AC3E}">
        <p14:creationId xmlns:p14="http://schemas.microsoft.com/office/powerpoint/2010/main" val="262180973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5EDE663-2BE4-D75E-0C63-83EA8DBD5C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5" name="think-cell data - do not delete" hidden="1">
                        <a:extLst>
                          <a:ext uri="{FF2B5EF4-FFF2-40B4-BE49-F238E27FC236}">
                            <a16:creationId xmlns:a16="http://schemas.microsoft.com/office/drawing/2014/main" id="{45EDE663-2BE4-D75E-0C63-83EA8DBD5C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182880" y="250607"/>
            <a:ext cx="9482328" cy="1306555"/>
          </a:xfrm>
        </p:spPr>
        <p:txBody>
          <a:bodyPr vert="horz">
            <a:normAutofit fontScale="90000"/>
          </a:bodyPr>
          <a:lstStyle/>
          <a:p>
            <a:pPr>
              <a:defRPr/>
            </a:pPr>
            <a:r>
              <a:rPr lang="en-US" sz="1800" b="1" dirty="0">
                <a:latin typeface="+mn-lt"/>
              </a:rPr>
              <a:t>Components of Quality Research- QC &amp; QA=QMS + Compliance</a:t>
            </a:r>
            <a:br>
              <a:rPr lang="en-US" sz="1800" b="1" dirty="0">
                <a:latin typeface="+mn-lt"/>
              </a:rPr>
            </a:br>
            <a:br>
              <a:rPr lang="en-US" sz="1800" b="1" dirty="0">
                <a:latin typeface="+mn-lt"/>
              </a:rPr>
            </a:br>
            <a:r>
              <a:rPr lang="en-US" sz="1800" b="1" dirty="0">
                <a:solidFill>
                  <a:schemeClr val="accent1"/>
                </a:solidFill>
              </a:rPr>
              <a:t>Quality” is characterized by the ability to effectively and efficiently answer the intended question about the </a:t>
            </a:r>
            <a:r>
              <a:rPr lang="en-US" sz="1800" b="1" u="sng" dirty="0">
                <a:solidFill>
                  <a:schemeClr val="accent1"/>
                </a:solidFill>
              </a:rPr>
              <a:t>benefits and risks</a:t>
            </a:r>
            <a:r>
              <a:rPr lang="en-US" sz="1800" b="1" dirty="0">
                <a:solidFill>
                  <a:schemeClr val="accent1"/>
                </a:solidFill>
              </a:rPr>
              <a:t> of a medical product (therapeutic or diagnostic) or procedure</a:t>
            </a:r>
            <a:br>
              <a:rPr lang="en-US" sz="1800" b="1" dirty="0">
                <a:solidFill>
                  <a:schemeClr val="accent1"/>
                </a:solidFill>
                <a:latin typeface="+mn-lt"/>
              </a:rPr>
            </a:br>
            <a:endParaRPr lang="en-US" sz="1800" b="1" dirty="0">
              <a:solidFill>
                <a:schemeClr val="accent1"/>
              </a:solidFill>
              <a:latin typeface="+mn-lt"/>
            </a:endParaRPr>
          </a:p>
        </p:txBody>
      </p:sp>
      <p:sp>
        <p:nvSpPr>
          <p:cNvPr id="7" name="Frame 6">
            <a:extLst>
              <a:ext uri="{FF2B5EF4-FFF2-40B4-BE49-F238E27FC236}">
                <a16:creationId xmlns:a16="http://schemas.microsoft.com/office/drawing/2014/main" id="{5FF3B715-98AD-F885-9119-B557B766295B}"/>
              </a:ext>
            </a:extLst>
          </p:cNvPr>
          <p:cNvSpPr/>
          <p:nvPr/>
        </p:nvSpPr>
        <p:spPr>
          <a:xfrm>
            <a:off x="1035347" y="1527800"/>
            <a:ext cx="2157227" cy="2157226"/>
          </a:xfrm>
          <a:prstGeom prst="fram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ame 7">
            <a:extLst>
              <a:ext uri="{FF2B5EF4-FFF2-40B4-BE49-F238E27FC236}">
                <a16:creationId xmlns:a16="http://schemas.microsoft.com/office/drawing/2014/main" id="{12644241-3E20-AA55-F23A-59245586487A}"/>
              </a:ext>
            </a:extLst>
          </p:cNvPr>
          <p:cNvSpPr/>
          <p:nvPr/>
        </p:nvSpPr>
        <p:spPr>
          <a:xfrm>
            <a:off x="3770654" y="3679460"/>
            <a:ext cx="2157227" cy="2157226"/>
          </a:xfrm>
          <a:prstGeom prst="fram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ame 8">
            <a:extLst>
              <a:ext uri="{FF2B5EF4-FFF2-40B4-BE49-F238E27FC236}">
                <a16:creationId xmlns:a16="http://schemas.microsoft.com/office/drawing/2014/main" id="{6A341AA6-159A-1737-5431-C89DC853EFE3}"/>
              </a:ext>
            </a:extLst>
          </p:cNvPr>
          <p:cNvSpPr/>
          <p:nvPr/>
        </p:nvSpPr>
        <p:spPr>
          <a:xfrm>
            <a:off x="6403513" y="1527800"/>
            <a:ext cx="2157227" cy="2157226"/>
          </a:xfrm>
          <a:prstGeom prst="fram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ame 9">
            <a:extLst>
              <a:ext uri="{FF2B5EF4-FFF2-40B4-BE49-F238E27FC236}">
                <a16:creationId xmlns:a16="http://schemas.microsoft.com/office/drawing/2014/main" id="{D5682B2E-B0C2-7996-E253-DF15C4D20796}"/>
              </a:ext>
            </a:extLst>
          </p:cNvPr>
          <p:cNvSpPr/>
          <p:nvPr/>
        </p:nvSpPr>
        <p:spPr>
          <a:xfrm>
            <a:off x="8999426" y="3679460"/>
            <a:ext cx="2157227" cy="2157226"/>
          </a:xfrm>
          <a:prstGeom prst="fram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7414461-F6C9-6A0D-C945-BC33F6BB7F3F}"/>
              </a:ext>
            </a:extLst>
          </p:cNvPr>
          <p:cNvGrpSpPr/>
          <p:nvPr/>
        </p:nvGrpSpPr>
        <p:grpSpPr>
          <a:xfrm>
            <a:off x="1035348" y="4268798"/>
            <a:ext cx="2157227" cy="1901546"/>
            <a:chOff x="1976137" y="3025749"/>
            <a:chExt cx="1821621" cy="1901546"/>
          </a:xfrm>
        </p:grpSpPr>
        <p:sp>
          <p:nvSpPr>
            <p:cNvPr id="13" name="TextBox 12">
              <a:extLst>
                <a:ext uri="{FF2B5EF4-FFF2-40B4-BE49-F238E27FC236}">
                  <a16:creationId xmlns:a16="http://schemas.microsoft.com/office/drawing/2014/main" id="{75C0773B-EC52-E7DE-2FEB-E0BF6B16C641}"/>
                </a:ext>
              </a:extLst>
            </p:cNvPr>
            <p:cNvSpPr txBox="1"/>
            <p:nvPr/>
          </p:nvSpPr>
          <p:spPr>
            <a:xfrm>
              <a:off x="1976138" y="3363732"/>
              <a:ext cx="1821620" cy="286232"/>
            </a:xfrm>
            <a:prstGeom prst="rect">
              <a:avLst/>
            </a:prstGeom>
            <a:noFill/>
          </p:spPr>
          <p:txBody>
            <a:bodyPr wrap="square" rtlCol="0">
              <a:spAutoFit/>
            </a:bodyPr>
            <a:lstStyle/>
            <a:p>
              <a:pPr marL="282575" marR="0" lvl="1" defTabSz="914400" rtl="0" eaLnBrk="1" fontAlgn="auto" latinLnBrk="0" hangingPunct="1">
                <a:lnSpc>
                  <a:spcPct val="90000"/>
                </a:lnSpc>
                <a:spcBef>
                  <a:spcPts val="500"/>
                </a:spcBef>
                <a:spcAft>
                  <a:spcPts val="0"/>
                </a:spcAft>
                <a:buClr>
                  <a:srgbClr val="007DBA"/>
                </a:buClr>
                <a:buSzTx/>
                <a:tabLst/>
                <a:defRPr/>
              </a:pPr>
              <a:endParaRPr kumimoji="0" lang="en-US" sz="1400" b="0" i="0" u="none" strike="noStrike" kern="1200" cap="none" spc="0" normalizeH="0" baseline="0" noProof="0" dirty="0">
                <a:ln>
                  <a:noFill/>
                </a:ln>
                <a:solidFill>
                  <a:srgbClr val="2C2C2D"/>
                </a:solidFill>
                <a:effectLst/>
                <a:uLnTx/>
                <a:uFillTx/>
                <a:latin typeface="Arial"/>
                <a:ea typeface="+mn-ea"/>
                <a:cs typeface="+mn-cs"/>
              </a:endParaRPr>
            </a:p>
          </p:txBody>
        </p:sp>
        <p:sp>
          <p:nvSpPr>
            <p:cNvPr id="14" name="TextBox 13">
              <a:extLst>
                <a:ext uri="{FF2B5EF4-FFF2-40B4-BE49-F238E27FC236}">
                  <a16:creationId xmlns:a16="http://schemas.microsoft.com/office/drawing/2014/main" id="{2DF7A3B8-44F2-2603-3BB8-6CC60FB0F86C}"/>
                </a:ext>
              </a:extLst>
            </p:cNvPr>
            <p:cNvSpPr txBox="1"/>
            <p:nvPr/>
          </p:nvSpPr>
          <p:spPr>
            <a:xfrm>
              <a:off x="1976137" y="3025749"/>
              <a:ext cx="1821620" cy="1901546"/>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
                  <a:srgbClr val="007DBA"/>
                </a:buClr>
                <a:buSzTx/>
                <a:tabLst/>
                <a:defRPr/>
              </a:pPr>
              <a:r>
                <a:rPr kumimoji="0" lang="en-US" sz="1400" b="1" i="0" u="none" strike="noStrike" kern="1200" cap="none" spc="0" normalizeH="0" baseline="0" noProof="0" dirty="0">
                  <a:ln>
                    <a:noFill/>
                  </a:ln>
                  <a:solidFill>
                    <a:srgbClr val="2C2C2D"/>
                  </a:solidFill>
                  <a:effectLst/>
                  <a:uLnTx/>
                  <a:uFillTx/>
                  <a:latin typeface="Arial"/>
                  <a:ea typeface="+mn-ea"/>
                  <a:cs typeface="+mn-cs"/>
                </a:rPr>
                <a:t>Quality control (QC) and quality assurance (QA)</a:t>
              </a:r>
            </a:p>
            <a:p>
              <a:pPr marL="282575" marR="0" lvl="1" algn="l" defTabSz="914400" rtl="0" eaLnBrk="1" fontAlgn="auto" latinLnBrk="0" hangingPunct="1">
                <a:lnSpc>
                  <a:spcPct val="90000"/>
                </a:lnSpc>
                <a:spcBef>
                  <a:spcPts val="500"/>
                </a:spcBef>
                <a:spcAft>
                  <a:spcPts val="0"/>
                </a:spcAft>
                <a:buClr>
                  <a:srgbClr val="007DBA"/>
                </a:buClr>
                <a:buSzTx/>
                <a:tabLst/>
                <a:defRPr/>
              </a:pPr>
              <a:r>
                <a:rPr kumimoji="0" lang="en-US" sz="1400" b="0" i="0" u="none" strike="noStrike" kern="1200" cap="none" spc="0" normalizeH="0" baseline="0" noProof="0" dirty="0">
                  <a:ln>
                    <a:noFill/>
                  </a:ln>
                  <a:solidFill>
                    <a:srgbClr val="2C2C2D"/>
                  </a:solidFill>
                  <a:effectLst/>
                  <a:uLnTx/>
                  <a:uFillTx/>
                  <a:latin typeface="Arial"/>
                  <a:ea typeface="+mn-ea"/>
                  <a:cs typeface="+mn-cs"/>
                </a:rPr>
                <a:t>systems together constitute key quality systems that are parts of quality management systems (QMS) </a:t>
              </a:r>
            </a:p>
          </p:txBody>
        </p:sp>
      </p:grpSp>
      <p:sp>
        <p:nvSpPr>
          <p:cNvPr id="17" name="TextBox 16">
            <a:extLst>
              <a:ext uri="{FF2B5EF4-FFF2-40B4-BE49-F238E27FC236}">
                <a16:creationId xmlns:a16="http://schemas.microsoft.com/office/drawing/2014/main" id="{B67E00FE-137B-2B49-AF6C-0984F525679D}"/>
              </a:ext>
            </a:extLst>
          </p:cNvPr>
          <p:cNvSpPr txBox="1"/>
          <p:nvPr/>
        </p:nvSpPr>
        <p:spPr>
          <a:xfrm>
            <a:off x="3813563" y="1881010"/>
            <a:ext cx="2157226" cy="1255728"/>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
                <a:srgbClr val="007DBA"/>
              </a:buClr>
              <a:buSzTx/>
              <a:tabLst/>
              <a:defRPr/>
            </a:pPr>
            <a:r>
              <a:rPr kumimoji="0" lang="en-US" sz="1400" b="1" i="0" u="sng" strike="noStrike" kern="1200" cap="none" spc="0" normalizeH="0" baseline="0" noProof="0" dirty="0">
                <a:ln>
                  <a:noFill/>
                </a:ln>
                <a:solidFill>
                  <a:srgbClr val="2C2C2D"/>
                </a:solidFill>
                <a:effectLst/>
                <a:uLnTx/>
                <a:uFillTx/>
                <a:latin typeface="Arial"/>
                <a:ea typeface="+mn-ea"/>
                <a:cs typeface="+mn-cs"/>
              </a:rPr>
              <a:t>QA defines the standards to be followed </a:t>
            </a:r>
            <a:r>
              <a:rPr kumimoji="0" lang="en-US" sz="1400" b="0" i="0" u="none" strike="noStrike" kern="1200" cap="none" spc="0" normalizeH="0" baseline="0" noProof="0" dirty="0">
                <a:ln>
                  <a:noFill/>
                </a:ln>
                <a:solidFill>
                  <a:srgbClr val="2C2C2D"/>
                </a:solidFill>
                <a:effectLst/>
                <a:uLnTx/>
                <a:uFillTx/>
                <a:latin typeface="Arial"/>
                <a:ea typeface="+mn-ea"/>
                <a:cs typeface="+mn-cs"/>
              </a:rPr>
              <a:t>in order to meet the quality requirements for a clinical trial</a:t>
            </a:r>
          </a:p>
        </p:txBody>
      </p:sp>
      <p:sp>
        <p:nvSpPr>
          <p:cNvPr id="20" name="TextBox 19">
            <a:extLst>
              <a:ext uri="{FF2B5EF4-FFF2-40B4-BE49-F238E27FC236}">
                <a16:creationId xmlns:a16="http://schemas.microsoft.com/office/drawing/2014/main" id="{8F03CCA7-03D2-73A5-4673-CCD7772C91A5}"/>
              </a:ext>
            </a:extLst>
          </p:cNvPr>
          <p:cNvSpPr txBox="1"/>
          <p:nvPr/>
        </p:nvSpPr>
        <p:spPr>
          <a:xfrm>
            <a:off x="6452738" y="4266332"/>
            <a:ext cx="2157226" cy="867930"/>
          </a:xfrm>
          <a:prstGeom prst="rect">
            <a:avLst/>
          </a:prstGeom>
          <a:noFill/>
        </p:spPr>
        <p:txBody>
          <a:bodyPr wrap="square" rtlCol="0">
            <a:spAutoFit/>
          </a:bodyPr>
          <a:lstStyle/>
          <a:p>
            <a:pPr marR="0" lvl="0" algn="ctr" defTabSz="914400" rtl="0" eaLnBrk="1" fontAlgn="auto" latinLnBrk="0" hangingPunct="1">
              <a:lnSpc>
                <a:spcPct val="90000"/>
              </a:lnSpc>
              <a:spcBef>
                <a:spcPts val="1000"/>
              </a:spcBef>
              <a:spcAft>
                <a:spcPts val="0"/>
              </a:spcAft>
              <a:buClr>
                <a:srgbClr val="007DBA"/>
              </a:buClr>
              <a:buSzTx/>
              <a:tabLst/>
              <a:defRPr/>
            </a:pPr>
            <a:r>
              <a:rPr kumimoji="0" lang="en-US" sz="1400" b="1" i="0" u="sng" strike="noStrike" kern="1200" cap="none" spc="0" normalizeH="0" baseline="0" noProof="0" dirty="0">
                <a:ln>
                  <a:noFill/>
                </a:ln>
                <a:solidFill>
                  <a:srgbClr val="2C2C2D"/>
                </a:solidFill>
                <a:effectLst/>
                <a:uLnTx/>
                <a:uFillTx/>
                <a:latin typeface="Arial"/>
                <a:ea typeface="+mn-ea"/>
                <a:cs typeface="+mn-cs"/>
              </a:rPr>
              <a:t>QC ensures that these defined standards are followed at every step-  </a:t>
            </a:r>
            <a:r>
              <a:rPr kumimoji="0" lang="en-US" sz="1400" b="0" i="0" u="none" strike="noStrike" kern="1200" cap="none" spc="0" normalizeH="0" baseline="0" noProof="0" dirty="0">
                <a:ln>
                  <a:noFill/>
                </a:ln>
                <a:solidFill>
                  <a:srgbClr val="2C2C2D"/>
                </a:solidFill>
                <a:effectLst/>
                <a:uLnTx/>
                <a:uFillTx/>
                <a:latin typeface="Arial"/>
                <a:ea typeface="+mn-ea"/>
                <a:cs typeface="+mn-cs"/>
              </a:rPr>
              <a:t>Clin Ops</a:t>
            </a:r>
          </a:p>
        </p:txBody>
      </p:sp>
      <p:sp>
        <p:nvSpPr>
          <p:cNvPr id="23" name="TextBox 22">
            <a:extLst>
              <a:ext uri="{FF2B5EF4-FFF2-40B4-BE49-F238E27FC236}">
                <a16:creationId xmlns:a16="http://schemas.microsoft.com/office/drawing/2014/main" id="{D14BC3C0-082E-8F27-6A8E-F162455C0F4E}"/>
              </a:ext>
            </a:extLst>
          </p:cNvPr>
          <p:cNvSpPr txBox="1"/>
          <p:nvPr/>
        </p:nvSpPr>
        <p:spPr>
          <a:xfrm>
            <a:off x="8999426" y="1734706"/>
            <a:ext cx="215722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C2C2D"/>
                </a:solidFill>
                <a:effectLst/>
                <a:uLnTx/>
                <a:uFillTx/>
                <a:latin typeface="Arial"/>
                <a:ea typeface="+mn-ea"/>
                <a:cs typeface="+mn-cs"/>
              </a:rPr>
              <a:t>Amalgamated: Introduction of an </a:t>
            </a:r>
            <a:r>
              <a:rPr kumimoji="0" lang="en-US" sz="1400" b="1" i="0" u="sng" strike="noStrike" kern="1200" cap="none" spc="0" normalizeH="0" baseline="0" noProof="0" dirty="0">
                <a:ln>
                  <a:noFill/>
                </a:ln>
                <a:solidFill>
                  <a:srgbClr val="2C2C2D"/>
                </a:solidFill>
                <a:effectLst/>
                <a:uLnTx/>
                <a:uFillTx/>
                <a:latin typeface="Arial"/>
                <a:ea typeface="+mn-ea"/>
                <a:cs typeface="+mn-cs"/>
              </a:rPr>
              <a:t>independent and objective audit</a:t>
            </a:r>
            <a:r>
              <a:rPr kumimoji="0" lang="en-US" sz="1400" b="0" i="0" u="none" strike="noStrike" kern="1200" cap="none" spc="0" normalizeH="0" baseline="0" noProof="0" dirty="0">
                <a:ln>
                  <a:noFill/>
                </a:ln>
                <a:solidFill>
                  <a:srgbClr val="2C2C2D"/>
                </a:solidFill>
                <a:effectLst/>
                <a:uLnTx/>
                <a:uFillTx/>
                <a:latin typeface="Arial"/>
                <a:ea typeface="+mn-ea"/>
                <a:cs typeface="+mn-cs"/>
              </a:rPr>
              <a:t> of the QA/QC system and its outcomes</a:t>
            </a:r>
            <a:endParaRPr kumimoji="0" lang="en-US" sz="1800" b="1" i="0" u="none" strike="noStrike" kern="1200" cap="none" spc="0" normalizeH="0" baseline="0" noProof="0" dirty="0">
              <a:ln>
                <a:noFill/>
              </a:ln>
              <a:solidFill>
                <a:srgbClr val="FFCF4A"/>
              </a:solidFill>
              <a:effectLst/>
              <a:uLnTx/>
              <a:uFillTx/>
              <a:latin typeface="Calibri" panose="020F0502020204030204"/>
              <a:ea typeface="Lato" panose="020F0502020204030203" pitchFamily="34" charset="0"/>
              <a:cs typeface="Poppins Medium" pitchFamily="2" charset="77"/>
            </a:endParaRPr>
          </a:p>
        </p:txBody>
      </p:sp>
      <p:pic>
        <p:nvPicPr>
          <p:cNvPr id="26" name="Graphic 25" descr="Idea outline">
            <a:extLst>
              <a:ext uri="{FF2B5EF4-FFF2-40B4-BE49-F238E27FC236}">
                <a16:creationId xmlns:a16="http://schemas.microsoft.com/office/drawing/2014/main" id="{4A12A316-ADD2-845E-095A-6C712EB408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4270" y="4225668"/>
            <a:ext cx="1023331" cy="1023331"/>
          </a:xfrm>
          <a:prstGeom prst="rect">
            <a:avLst/>
          </a:prstGeom>
        </p:spPr>
      </p:pic>
      <p:cxnSp>
        <p:nvCxnSpPr>
          <p:cNvPr id="27" name="Straight Arrow Connector 26">
            <a:extLst>
              <a:ext uri="{FF2B5EF4-FFF2-40B4-BE49-F238E27FC236}">
                <a16:creationId xmlns:a16="http://schemas.microsoft.com/office/drawing/2014/main" id="{53C82421-91E5-CBC1-60CD-4D944B492CE3}"/>
              </a:ext>
            </a:extLst>
          </p:cNvPr>
          <p:cNvCxnSpPr>
            <a:stCxn id="7" idx="2"/>
            <a:endCxn id="14" idx="0"/>
          </p:cNvCxnSpPr>
          <p:nvPr/>
        </p:nvCxnSpPr>
        <p:spPr>
          <a:xfrm>
            <a:off x="2113961" y="3685026"/>
            <a:ext cx="0" cy="583772"/>
          </a:xfrm>
          <a:prstGeom prst="straightConnector1">
            <a:avLst/>
          </a:prstGeom>
          <a:ln w="12700">
            <a:solidFill>
              <a:schemeClr val="bg2">
                <a:lumMod val="9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7F8B748-FDB1-98C2-9E42-72A695FA0803}"/>
              </a:ext>
            </a:extLst>
          </p:cNvPr>
          <p:cNvCxnSpPr>
            <a:cxnSpLocks/>
          </p:cNvCxnSpPr>
          <p:nvPr/>
        </p:nvCxnSpPr>
        <p:spPr>
          <a:xfrm>
            <a:off x="4841395" y="3120581"/>
            <a:ext cx="0" cy="540642"/>
          </a:xfrm>
          <a:prstGeom prst="straightConnector1">
            <a:avLst/>
          </a:prstGeom>
          <a:ln w="12700">
            <a:solidFill>
              <a:schemeClr val="bg2">
                <a:lumMod val="9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DC5EF0-3C9B-E80F-4D2A-07C268626F34}"/>
              </a:ext>
            </a:extLst>
          </p:cNvPr>
          <p:cNvCxnSpPr/>
          <p:nvPr/>
        </p:nvCxnSpPr>
        <p:spPr>
          <a:xfrm>
            <a:off x="7511023" y="3703263"/>
            <a:ext cx="0" cy="540642"/>
          </a:xfrm>
          <a:prstGeom prst="straightConnector1">
            <a:avLst/>
          </a:prstGeom>
          <a:ln w="12700">
            <a:solidFill>
              <a:schemeClr val="bg2">
                <a:lumMod val="9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F9FC6FC-1969-C9CD-C253-0079B8C814B6}"/>
              </a:ext>
            </a:extLst>
          </p:cNvPr>
          <p:cNvCxnSpPr>
            <a:cxnSpLocks/>
          </p:cNvCxnSpPr>
          <p:nvPr/>
        </p:nvCxnSpPr>
        <p:spPr>
          <a:xfrm>
            <a:off x="10138337" y="3120581"/>
            <a:ext cx="0" cy="540642"/>
          </a:xfrm>
          <a:prstGeom prst="straightConnector1">
            <a:avLst/>
          </a:prstGeom>
          <a:ln w="12700">
            <a:solidFill>
              <a:schemeClr val="bg2">
                <a:lumMod val="9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1" name="Gears5" descr="{&quot;Key&quot;:&quot;POWER_USER_SHAPE_ICON&quot;,&quot;Value&quot;:&quot;POWER_USER_SHAPE_ICON_STYLE_1&quot;}">
            <a:extLst>
              <a:ext uri="{FF2B5EF4-FFF2-40B4-BE49-F238E27FC236}">
                <a16:creationId xmlns:a16="http://schemas.microsoft.com/office/drawing/2014/main" id="{016FBA58-4EE1-E047-2A5F-0079653103B5}"/>
              </a:ext>
            </a:extLst>
          </p:cNvPr>
          <p:cNvGrpSpPr>
            <a:grpSpLocks noChangeAspect="1"/>
          </p:cNvGrpSpPr>
          <p:nvPr/>
        </p:nvGrpSpPr>
        <p:grpSpPr>
          <a:xfrm>
            <a:off x="1524744" y="2138468"/>
            <a:ext cx="1178431" cy="935890"/>
            <a:chOff x="10490201" y="3629026"/>
            <a:chExt cx="709613" cy="563563"/>
          </a:xfrm>
          <a:solidFill>
            <a:schemeClr val="accent1"/>
          </a:solidFill>
        </p:grpSpPr>
        <p:sp>
          <p:nvSpPr>
            <p:cNvPr id="32" name="Freeform 1990">
              <a:extLst>
                <a:ext uri="{FF2B5EF4-FFF2-40B4-BE49-F238E27FC236}">
                  <a16:creationId xmlns:a16="http://schemas.microsoft.com/office/drawing/2014/main" id="{BD24D560-EB89-02DC-261D-9D48322871E4}"/>
                </a:ext>
              </a:extLst>
            </p:cNvPr>
            <p:cNvSpPr>
              <a:spLocks noEditPoints="1"/>
            </p:cNvSpPr>
            <p:nvPr/>
          </p:nvSpPr>
          <p:spPr bwMode="auto">
            <a:xfrm>
              <a:off x="10490201" y="3800476"/>
              <a:ext cx="371475" cy="392113"/>
            </a:xfrm>
            <a:custGeom>
              <a:avLst/>
              <a:gdLst>
                <a:gd name="T0" fmla="*/ 228 w 333"/>
                <a:gd name="T1" fmla="*/ 195 h 352"/>
                <a:gd name="T2" fmla="*/ 196 w 333"/>
                <a:gd name="T3" fmla="*/ 233 h 352"/>
                <a:gd name="T4" fmla="*/ 147 w 333"/>
                <a:gd name="T5" fmla="*/ 237 h 352"/>
                <a:gd name="T6" fmla="*/ 109 w 333"/>
                <a:gd name="T7" fmla="*/ 205 h 352"/>
                <a:gd name="T8" fmla="*/ 105 w 333"/>
                <a:gd name="T9" fmla="*/ 156 h 352"/>
                <a:gd name="T10" fmla="*/ 137 w 333"/>
                <a:gd name="T11" fmla="*/ 118 h 352"/>
                <a:gd name="T12" fmla="*/ 186 w 333"/>
                <a:gd name="T13" fmla="*/ 114 h 352"/>
                <a:gd name="T14" fmla="*/ 212 w 333"/>
                <a:gd name="T15" fmla="*/ 131 h 352"/>
                <a:gd name="T16" fmla="*/ 231 w 333"/>
                <a:gd name="T17" fmla="*/ 170 h 352"/>
                <a:gd name="T18" fmla="*/ 331 w 333"/>
                <a:gd name="T19" fmla="*/ 110 h 352"/>
                <a:gd name="T20" fmla="*/ 297 w 333"/>
                <a:gd name="T21" fmla="*/ 62 h 352"/>
                <a:gd name="T22" fmla="*/ 243 w 333"/>
                <a:gd name="T23" fmla="*/ 75 h 352"/>
                <a:gd name="T24" fmla="*/ 208 w 333"/>
                <a:gd name="T25" fmla="*/ 50 h 352"/>
                <a:gd name="T26" fmla="*/ 192 w 333"/>
                <a:gd name="T27" fmla="*/ 0 h 352"/>
                <a:gd name="T28" fmla="*/ 134 w 333"/>
                <a:gd name="T29" fmla="*/ 6 h 352"/>
                <a:gd name="T30" fmla="*/ 117 w 333"/>
                <a:gd name="T31" fmla="*/ 58 h 352"/>
                <a:gd name="T32" fmla="*/ 78 w 333"/>
                <a:gd name="T33" fmla="*/ 76 h 352"/>
                <a:gd name="T34" fmla="*/ 27 w 333"/>
                <a:gd name="T35" fmla="*/ 66 h 352"/>
                <a:gd name="T36" fmla="*/ 3 w 333"/>
                <a:gd name="T37" fmla="*/ 119 h 352"/>
                <a:gd name="T38" fmla="*/ 40 w 333"/>
                <a:gd name="T39" fmla="*/ 160 h 352"/>
                <a:gd name="T40" fmla="*/ 36 w 333"/>
                <a:gd name="T41" fmla="*/ 202 h 352"/>
                <a:gd name="T42" fmla="*/ 1 w 333"/>
                <a:gd name="T43" fmla="*/ 242 h 352"/>
                <a:gd name="T44" fmla="*/ 36 w 333"/>
                <a:gd name="T45" fmla="*/ 289 h 352"/>
                <a:gd name="T46" fmla="*/ 89 w 333"/>
                <a:gd name="T47" fmla="*/ 277 h 352"/>
                <a:gd name="T48" fmla="*/ 124 w 333"/>
                <a:gd name="T49" fmla="*/ 302 h 352"/>
                <a:gd name="T50" fmla="*/ 141 w 333"/>
                <a:gd name="T51" fmla="*/ 352 h 352"/>
                <a:gd name="T52" fmla="*/ 199 w 333"/>
                <a:gd name="T53" fmla="*/ 345 h 352"/>
                <a:gd name="T54" fmla="*/ 215 w 333"/>
                <a:gd name="T55" fmla="*/ 293 h 352"/>
                <a:gd name="T56" fmla="*/ 255 w 333"/>
                <a:gd name="T57" fmla="*/ 275 h 352"/>
                <a:gd name="T58" fmla="*/ 306 w 333"/>
                <a:gd name="T59" fmla="*/ 286 h 352"/>
                <a:gd name="T60" fmla="*/ 330 w 333"/>
                <a:gd name="T61" fmla="*/ 232 h 352"/>
                <a:gd name="T62" fmla="*/ 292 w 333"/>
                <a:gd name="T63" fmla="*/ 192 h 352"/>
                <a:gd name="T64" fmla="*/ 297 w 333"/>
                <a:gd name="T65" fmla="*/ 14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352">
                  <a:moveTo>
                    <a:pt x="231" y="170"/>
                  </a:moveTo>
                  <a:cubicBezTo>
                    <a:pt x="231" y="179"/>
                    <a:pt x="231" y="187"/>
                    <a:pt x="228" y="195"/>
                  </a:cubicBezTo>
                  <a:cubicBezTo>
                    <a:pt x="225" y="203"/>
                    <a:pt x="221" y="211"/>
                    <a:pt x="216" y="217"/>
                  </a:cubicBezTo>
                  <a:cubicBezTo>
                    <a:pt x="210" y="224"/>
                    <a:pt x="204" y="229"/>
                    <a:pt x="196" y="233"/>
                  </a:cubicBezTo>
                  <a:cubicBezTo>
                    <a:pt x="189" y="237"/>
                    <a:pt x="180" y="239"/>
                    <a:pt x="172" y="240"/>
                  </a:cubicBezTo>
                  <a:cubicBezTo>
                    <a:pt x="163" y="241"/>
                    <a:pt x="155" y="240"/>
                    <a:pt x="147" y="237"/>
                  </a:cubicBezTo>
                  <a:cubicBezTo>
                    <a:pt x="139" y="235"/>
                    <a:pt x="131" y="231"/>
                    <a:pt x="125" y="225"/>
                  </a:cubicBezTo>
                  <a:cubicBezTo>
                    <a:pt x="118" y="220"/>
                    <a:pt x="113" y="213"/>
                    <a:pt x="109" y="205"/>
                  </a:cubicBezTo>
                  <a:cubicBezTo>
                    <a:pt x="105" y="198"/>
                    <a:pt x="103" y="190"/>
                    <a:pt x="102" y="181"/>
                  </a:cubicBezTo>
                  <a:cubicBezTo>
                    <a:pt x="101" y="173"/>
                    <a:pt x="102" y="164"/>
                    <a:pt x="105" y="156"/>
                  </a:cubicBezTo>
                  <a:cubicBezTo>
                    <a:pt x="107" y="148"/>
                    <a:pt x="112" y="141"/>
                    <a:pt x="117" y="134"/>
                  </a:cubicBezTo>
                  <a:cubicBezTo>
                    <a:pt x="123" y="127"/>
                    <a:pt x="129" y="122"/>
                    <a:pt x="137" y="118"/>
                  </a:cubicBezTo>
                  <a:cubicBezTo>
                    <a:pt x="144" y="114"/>
                    <a:pt x="152" y="112"/>
                    <a:pt x="161" y="111"/>
                  </a:cubicBezTo>
                  <a:cubicBezTo>
                    <a:pt x="169" y="111"/>
                    <a:pt x="178" y="112"/>
                    <a:pt x="186" y="114"/>
                  </a:cubicBezTo>
                  <a:cubicBezTo>
                    <a:pt x="194" y="117"/>
                    <a:pt x="203" y="123"/>
                    <a:pt x="203" y="123"/>
                  </a:cubicBezTo>
                  <a:cubicBezTo>
                    <a:pt x="206" y="125"/>
                    <a:pt x="210" y="128"/>
                    <a:pt x="212" y="131"/>
                  </a:cubicBezTo>
                  <a:cubicBezTo>
                    <a:pt x="212" y="131"/>
                    <a:pt x="220" y="139"/>
                    <a:pt x="224" y="146"/>
                  </a:cubicBezTo>
                  <a:cubicBezTo>
                    <a:pt x="228" y="153"/>
                    <a:pt x="230" y="162"/>
                    <a:pt x="231" y="170"/>
                  </a:cubicBezTo>
                  <a:close/>
                  <a:moveTo>
                    <a:pt x="330" y="119"/>
                  </a:moveTo>
                  <a:cubicBezTo>
                    <a:pt x="332" y="117"/>
                    <a:pt x="333" y="113"/>
                    <a:pt x="331" y="110"/>
                  </a:cubicBezTo>
                  <a:lnTo>
                    <a:pt x="306" y="66"/>
                  </a:lnTo>
                  <a:cubicBezTo>
                    <a:pt x="304" y="63"/>
                    <a:pt x="300" y="61"/>
                    <a:pt x="297" y="62"/>
                  </a:cubicBezTo>
                  <a:lnTo>
                    <a:pt x="255" y="76"/>
                  </a:lnTo>
                  <a:cubicBezTo>
                    <a:pt x="251" y="77"/>
                    <a:pt x="246" y="77"/>
                    <a:pt x="243" y="75"/>
                  </a:cubicBezTo>
                  <a:lnTo>
                    <a:pt x="215" y="59"/>
                  </a:lnTo>
                  <a:cubicBezTo>
                    <a:pt x="212" y="57"/>
                    <a:pt x="209" y="53"/>
                    <a:pt x="208" y="50"/>
                  </a:cubicBezTo>
                  <a:lnTo>
                    <a:pt x="199" y="6"/>
                  </a:lnTo>
                  <a:cubicBezTo>
                    <a:pt x="198" y="3"/>
                    <a:pt x="195" y="0"/>
                    <a:pt x="192" y="0"/>
                  </a:cubicBezTo>
                  <a:lnTo>
                    <a:pt x="141" y="0"/>
                  </a:lnTo>
                  <a:cubicBezTo>
                    <a:pt x="138" y="0"/>
                    <a:pt x="134" y="3"/>
                    <a:pt x="134" y="6"/>
                  </a:cubicBezTo>
                  <a:lnTo>
                    <a:pt x="124" y="50"/>
                  </a:lnTo>
                  <a:cubicBezTo>
                    <a:pt x="124" y="53"/>
                    <a:pt x="121" y="57"/>
                    <a:pt x="117" y="58"/>
                  </a:cubicBezTo>
                  <a:lnTo>
                    <a:pt x="89" y="75"/>
                  </a:lnTo>
                  <a:cubicBezTo>
                    <a:pt x="87" y="77"/>
                    <a:pt x="81" y="77"/>
                    <a:pt x="78" y="76"/>
                  </a:cubicBezTo>
                  <a:lnTo>
                    <a:pt x="36" y="62"/>
                  </a:lnTo>
                  <a:cubicBezTo>
                    <a:pt x="32" y="61"/>
                    <a:pt x="28" y="63"/>
                    <a:pt x="27" y="66"/>
                  </a:cubicBezTo>
                  <a:lnTo>
                    <a:pt x="1" y="110"/>
                  </a:lnTo>
                  <a:cubicBezTo>
                    <a:pt x="0" y="113"/>
                    <a:pt x="0" y="117"/>
                    <a:pt x="3" y="119"/>
                  </a:cubicBezTo>
                  <a:lnTo>
                    <a:pt x="36" y="149"/>
                  </a:lnTo>
                  <a:cubicBezTo>
                    <a:pt x="39" y="151"/>
                    <a:pt x="41" y="156"/>
                    <a:pt x="40" y="160"/>
                  </a:cubicBezTo>
                  <a:lnTo>
                    <a:pt x="40" y="192"/>
                  </a:lnTo>
                  <a:cubicBezTo>
                    <a:pt x="41" y="195"/>
                    <a:pt x="39" y="200"/>
                    <a:pt x="36" y="202"/>
                  </a:cubicBezTo>
                  <a:lnTo>
                    <a:pt x="3" y="232"/>
                  </a:lnTo>
                  <a:cubicBezTo>
                    <a:pt x="0" y="234"/>
                    <a:pt x="0" y="239"/>
                    <a:pt x="1" y="242"/>
                  </a:cubicBezTo>
                  <a:lnTo>
                    <a:pt x="27" y="286"/>
                  </a:lnTo>
                  <a:cubicBezTo>
                    <a:pt x="28" y="289"/>
                    <a:pt x="33" y="290"/>
                    <a:pt x="36" y="289"/>
                  </a:cubicBezTo>
                  <a:lnTo>
                    <a:pt x="78" y="275"/>
                  </a:lnTo>
                  <a:cubicBezTo>
                    <a:pt x="81" y="274"/>
                    <a:pt x="87" y="275"/>
                    <a:pt x="89" y="277"/>
                  </a:cubicBezTo>
                  <a:lnTo>
                    <a:pt x="117" y="293"/>
                  </a:lnTo>
                  <a:cubicBezTo>
                    <a:pt x="121" y="294"/>
                    <a:pt x="124" y="298"/>
                    <a:pt x="124" y="302"/>
                  </a:cubicBezTo>
                  <a:lnTo>
                    <a:pt x="134" y="346"/>
                  </a:lnTo>
                  <a:cubicBezTo>
                    <a:pt x="134" y="349"/>
                    <a:pt x="138" y="352"/>
                    <a:pt x="141" y="352"/>
                  </a:cubicBezTo>
                  <a:lnTo>
                    <a:pt x="192" y="352"/>
                  </a:lnTo>
                  <a:cubicBezTo>
                    <a:pt x="195" y="352"/>
                    <a:pt x="198" y="349"/>
                    <a:pt x="199" y="345"/>
                  </a:cubicBezTo>
                  <a:lnTo>
                    <a:pt x="208" y="302"/>
                  </a:lnTo>
                  <a:cubicBezTo>
                    <a:pt x="209" y="298"/>
                    <a:pt x="212" y="294"/>
                    <a:pt x="215" y="293"/>
                  </a:cubicBezTo>
                  <a:lnTo>
                    <a:pt x="243" y="277"/>
                  </a:lnTo>
                  <a:cubicBezTo>
                    <a:pt x="246" y="275"/>
                    <a:pt x="251" y="274"/>
                    <a:pt x="255" y="275"/>
                  </a:cubicBezTo>
                  <a:lnTo>
                    <a:pt x="297" y="289"/>
                  </a:lnTo>
                  <a:cubicBezTo>
                    <a:pt x="300" y="290"/>
                    <a:pt x="304" y="289"/>
                    <a:pt x="306" y="286"/>
                  </a:cubicBezTo>
                  <a:lnTo>
                    <a:pt x="331" y="242"/>
                  </a:lnTo>
                  <a:cubicBezTo>
                    <a:pt x="333" y="239"/>
                    <a:pt x="332" y="235"/>
                    <a:pt x="330" y="232"/>
                  </a:cubicBezTo>
                  <a:lnTo>
                    <a:pt x="297" y="202"/>
                  </a:lnTo>
                  <a:cubicBezTo>
                    <a:pt x="294" y="200"/>
                    <a:pt x="292" y="195"/>
                    <a:pt x="292" y="192"/>
                  </a:cubicBezTo>
                  <a:lnTo>
                    <a:pt x="292" y="160"/>
                  </a:lnTo>
                  <a:cubicBezTo>
                    <a:pt x="292" y="156"/>
                    <a:pt x="294" y="151"/>
                    <a:pt x="297" y="149"/>
                  </a:cubicBezTo>
                  <a:lnTo>
                    <a:pt x="330" y="119"/>
                  </a:lnTo>
                  <a:close/>
                </a:path>
              </a:pathLst>
            </a:custGeom>
            <a:grpFill/>
            <a:ln w="206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991">
              <a:extLst>
                <a:ext uri="{FF2B5EF4-FFF2-40B4-BE49-F238E27FC236}">
                  <a16:creationId xmlns:a16="http://schemas.microsoft.com/office/drawing/2014/main" id="{5FAA94E4-77D1-3268-92DC-4EC7111CD496}"/>
                </a:ext>
              </a:extLst>
            </p:cNvPr>
            <p:cNvSpPr>
              <a:spLocks noEditPoints="1"/>
            </p:cNvSpPr>
            <p:nvPr/>
          </p:nvSpPr>
          <p:spPr bwMode="auto">
            <a:xfrm>
              <a:off x="10852151" y="3629026"/>
              <a:ext cx="347663" cy="330200"/>
            </a:xfrm>
            <a:custGeom>
              <a:avLst/>
              <a:gdLst>
                <a:gd name="T0" fmla="*/ 193 w 312"/>
                <a:gd name="T1" fmla="*/ 189 h 296"/>
                <a:gd name="T2" fmla="*/ 153 w 312"/>
                <a:gd name="T3" fmla="*/ 204 h 296"/>
                <a:gd name="T4" fmla="*/ 115 w 312"/>
                <a:gd name="T5" fmla="*/ 186 h 296"/>
                <a:gd name="T6" fmla="*/ 100 w 312"/>
                <a:gd name="T7" fmla="*/ 146 h 296"/>
                <a:gd name="T8" fmla="*/ 118 w 312"/>
                <a:gd name="T9" fmla="*/ 107 h 296"/>
                <a:gd name="T10" fmla="*/ 158 w 312"/>
                <a:gd name="T11" fmla="*/ 93 h 296"/>
                <a:gd name="T12" fmla="*/ 197 w 312"/>
                <a:gd name="T13" fmla="*/ 111 h 296"/>
                <a:gd name="T14" fmla="*/ 209 w 312"/>
                <a:gd name="T15" fmla="*/ 135 h 296"/>
                <a:gd name="T16" fmla="*/ 206 w 312"/>
                <a:gd name="T17" fmla="*/ 172 h 296"/>
                <a:gd name="T18" fmla="*/ 312 w 312"/>
                <a:gd name="T19" fmla="*/ 171 h 296"/>
                <a:gd name="T20" fmla="*/ 306 w 312"/>
                <a:gd name="T21" fmla="*/ 119 h 296"/>
                <a:gd name="T22" fmla="*/ 257 w 312"/>
                <a:gd name="T23" fmla="*/ 106 h 296"/>
                <a:gd name="T24" fmla="*/ 241 w 312"/>
                <a:gd name="T25" fmla="*/ 72 h 296"/>
                <a:gd name="T26" fmla="*/ 253 w 312"/>
                <a:gd name="T27" fmla="*/ 24 h 296"/>
                <a:gd name="T28" fmla="*/ 206 w 312"/>
                <a:gd name="T29" fmla="*/ 3 h 296"/>
                <a:gd name="T30" fmla="*/ 170 w 312"/>
                <a:gd name="T31" fmla="*/ 40 h 296"/>
                <a:gd name="T32" fmla="*/ 133 w 312"/>
                <a:gd name="T33" fmla="*/ 36 h 296"/>
                <a:gd name="T34" fmla="*/ 97 w 312"/>
                <a:gd name="T35" fmla="*/ 2 h 296"/>
                <a:gd name="T36" fmla="*/ 55 w 312"/>
                <a:gd name="T37" fmla="*/ 32 h 296"/>
                <a:gd name="T38" fmla="*/ 69 w 312"/>
                <a:gd name="T39" fmla="*/ 82 h 296"/>
                <a:gd name="T40" fmla="*/ 47 w 312"/>
                <a:gd name="T41" fmla="*/ 112 h 296"/>
                <a:gd name="T42" fmla="*/ 0 w 312"/>
                <a:gd name="T43" fmla="*/ 126 h 296"/>
                <a:gd name="T44" fmla="*/ 5 w 312"/>
                <a:gd name="T45" fmla="*/ 177 h 296"/>
                <a:gd name="T46" fmla="*/ 55 w 312"/>
                <a:gd name="T47" fmla="*/ 191 h 296"/>
                <a:gd name="T48" fmla="*/ 70 w 312"/>
                <a:gd name="T49" fmla="*/ 224 h 296"/>
                <a:gd name="T50" fmla="*/ 58 w 312"/>
                <a:gd name="T51" fmla="*/ 272 h 296"/>
                <a:gd name="T52" fmla="*/ 106 w 312"/>
                <a:gd name="T53" fmla="*/ 293 h 296"/>
                <a:gd name="T54" fmla="*/ 142 w 312"/>
                <a:gd name="T55" fmla="*/ 257 h 296"/>
                <a:gd name="T56" fmla="*/ 179 w 312"/>
                <a:gd name="T57" fmla="*/ 260 h 296"/>
                <a:gd name="T58" fmla="*/ 215 w 312"/>
                <a:gd name="T59" fmla="*/ 295 h 296"/>
                <a:gd name="T60" fmla="*/ 256 w 312"/>
                <a:gd name="T61" fmla="*/ 264 h 296"/>
                <a:gd name="T62" fmla="*/ 243 w 312"/>
                <a:gd name="T63" fmla="*/ 215 h 296"/>
                <a:gd name="T64" fmla="*/ 264 w 312"/>
                <a:gd name="T65" fmla="*/ 18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96">
                  <a:moveTo>
                    <a:pt x="206" y="172"/>
                  </a:moveTo>
                  <a:cubicBezTo>
                    <a:pt x="203" y="179"/>
                    <a:pt x="199" y="185"/>
                    <a:pt x="193" y="189"/>
                  </a:cubicBezTo>
                  <a:cubicBezTo>
                    <a:pt x="188" y="194"/>
                    <a:pt x="182" y="198"/>
                    <a:pt x="175" y="201"/>
                  </a:cubicBezTo>
                  <a:cubicBezTo>
                    <a:pt x="168" y="203"/>
                    <a:pt x="160" y="204"/>
                    <a:pt x="153" y="204"/>
                  </a:cubicBezTo>
                  <a:cubicBezTo>
                    <a:pt x="146" y="204"/>
                    <a:pt x="139" y="202"/>
                    <a:pt x="132" y="199"/>
                  </a:cubicBezTo>
                  <a:cubicBezTo>
                    <a:pt x="125" y="196"/>
                    <a:pt x="120" y="191"/>
                    <a:pt x="115" y="186"/>
                  </a:cubicBezTo>
                  <a:cubicBezTo>
                    <a:pt x="110" y="180"/>
                    <a:pt x="106" y="174"/>
                    <a:pt x="103" y="167"/>
                  </a:cubicBezTo>
                  <a:cubicBezTo>
                    <a:pt x="101" y="160"/>
                    <a:pt x="100" y="153"/>
                    <a:pt x="100" y="146"/>
                  </a:cubicBezTo>
                  <a:cubicBezTo>
                    <a:pt x="101" y="139"/>
                    <a:pt x="102" y="131"/>
                    <a:pt x="105" y="125"/>
                  </a:cubicBezTo>
                  <a:cubicBezTo>
                    <a:pt x="109" y="118"/>
                    <a:pt x="113" y="112"/>
                    <a:pt x="118" y="107"/>
                  </a:cubicBezTo>
                  <a:cubicBezTo>
                    <a:pt x="124" y="102"/>
                    <a:pt x="130" y="99"/>
                    <a:pt x="137" y="96"/>
                  </a:cubicBezTo>
                  <a:cubicBezTo>
                    <a:pt x="144" y="93"/>
                    <a:pt x="151" y="92"/>
                    <a:pt x="158" y="93"/>
                  </a:cubicBezTo>
                  <a:cubicBezTo>
                    <a:pt x="166" y="93"/>
                    <a:pt x="173" y="95"/>
                    <a:pt x="179" y="98"/>
                  </a:cubicBezTo>
                  <a:cubicBezTo>
                    <a:pt x="186" y="101"/>
                    <a:pt x="192" y="105"/>
                    <a:pt x="197" y="111"/>
                  </a:cubicBezTo>
                  <a:cubicBezTo>
                    <a:pt x="202" y="116"/>
                    <a:pt x="206" y="125"/>
                    <a:pt x="206" y="125"/>
                  </a:cubicBezTo>
                  <a:cubicBezTo>
                    <a:pt x="207" y="127"/>
                    <a:pt x="209" y="132"/>
                    <a:pt x="209" y="135"/>
                  </a:cubicBezTo>
                  <a:cubicBezTo>
                    <a:pt x="209" y="135"/>
                    <a:pt x="212" y="144"/>
                    <a:pt x="211" y="151"/>
                  </a:cubicBezTo>
                  <a:cubicBezTo>
                    <a:pt x="211" y="158"/>
                    <a:pt x="209" y="165"/>
                    <a:pt x="206" y="172"/>
                  </a:cubicBezTo>
                  <a:close/>
                  <a:moveTo>
                    <a:pt x="306" y="177"/>
                  </a:moveTo>
                  <a:cubicBezTo>
                    <a:pt x="309" y="177"/>
                    <a:pt x="312" y="174"/>
                    <a:pt x="312" y="171"/>
                  </a:cubicBezTo>
                  <a:lnTo>
                    <a:pt x="312" y="126"/>
                  </a:lnTo>
                  <a:cubicBezTo>
                    <a:pt x="312" y="123"/>
                    <a:pt x="309" y="120"/>
                    <a:pt x="306" y="119"/>
                  </a:cubicBezTo>
                  <a:lnTo>
                    <a:pt x="264" y="112"/>
                  </a:lnTo>
                  <a:cubicBezTo>
                    <a:pt x="261" y="111"/>
                    <a:pt x="258" y="109"/>
                    <a:pt x="257" y="106"/>
                  </a:cubicBezTo>
                  <a:lnTo>
                    <a:pt x="243" y="82"/>
                  </a:lnTo>
                  <a:cubicBezTo>
                    <a:pt x="241" y="79"/>
                    <a:pt x="240" y="75"/>
                    <a:pt x="241" y="72"/>
                  </a:cubicBezTo>
                  <a:lnTo>
                    <a:pt x="256" y="32"/>
                  </a:lnTo>
                  <a:cubicBezTo>
                    <a:pt x="257" y="29"/>
                    <a:pt x="256" y="26"/>
                    <a:pt x="253" y="24"/>
                  </a:cubicBezTo>
                  <a:lnTo>
                    <a:pt x="214" y="2"/>
                  </a:lnTo>
                  <a:cubicBezTo>
                    <a:pt x="212" y="0"/>
                    <a:pt x="208" y="1"/>
                    <a:pt x="206" y="3"/>
                  </a:cubicBezTo>
                  <a:lnTo>
                    <a:pt x="179" y="36"/>
                  </a:lnTo>
                  <a:cubicBezTo>
                    <a:pt x="177" y="38"/>
                    <a:pt x="173" y="40"/>
                    <a:pt x="170" y="40"/>
                  </a:cubicBezTo>
                  <a:lnTo>
                    <a:pt x="142" y="40"/>
                  </a:lnTo>
                  <a:cubicBezTo>
                    <a:pt x="139" y="40"/>
                    <a:pt x="135" y="38"/>
                    <a:pt x="133" y="36"/>
                  </a:cubicBezTo>
                  <a:lnTo>
                    <a:pt x="106" y="3"/>
                  </a:lnTo>
                  <a:cubicBezTo>
                    <a:pt x="103" y="1"/>
                    <a:pt x="100" y="0"/>
                    <a:pt x="97" y="2"/>
                  </a:cubicBezTo>
                  <a:lnTo>
                    <a:pt x="58" y="24"/>
                  </a:lnTo>
                  <a:cubicBezTo>
                    <a:pt x="56" y="26"/>
                    <a:pt x="54" y="29"/>
                    <a:pt x="55" y="32"/>
                  </a:cubicBezTo>
                  <a:lnTo>
                    <a:pt x="70" y="72"/>
                  </a:lnTo>
                  <a:cubicBezTo>
                    <a:pt x="71" y="75"/>
                    <a:pt x="70" y="80"/>
                    <a:pt x="69" y="82"/>
                  </a:cubicBezTo>
                  <a:lnTo>
                    <a:pt x="55" y="106"/>
                  </a:lnTo>
                  <a:cubicBezTo>
                    <a:pt x="54" y="109"/>
                    <a:pt x="50" y="112"/>
                    <a:pt x="47" y="112"/>
                  </a:cubicBezTo>
                  <a:lnTo>
                    <a:pt x="5" y="119"/>
                  </a:lnTo>
                  <a:cubicBezTo>
                    <a:pt x="2" y="120"/>
                    <a:pt x="0" y="123"/>
                    <a:pt x="0" y="126"/>
                  </a:cubicBezTo>
                  <a:lnTo>
                    <a:pt x="0" y="171"/>
                  </a:lnTo>
                  <a:cubicBezTo>
                    <a:pt x="0" y="174"/>
                    <a:pt x="2" y="177"/>
                    <a:pt x="5" y="177"/>
                  </a:cubicBezTo>
                  <a:lnTo>
                    <a:pt x="47" y="185"/>
                  </a:lnTo>
                  <a:cubicBezTo>
                    <a:pt x="50" y="185"/>
                    <a:pt x="54" y="188"/>
                    <a:pt x="55" y="191"/>
                  </a:cubicBezTo>
                  <a:lnTo>
                    <a:pt x="69" y="215"/>
                  </a:lnTo>
                  <a:cubicBezTo>
                    <a:pt x="70" y="217"/>
                    <a:pt x="71" y="221"/>
                    <a:pt x="70" y="224"/>
                  </a:cubicBezTo>
                  <a:lnTo>
                    <a:pt x="55" y="264"/>
                  </a:lnTo>
                  <a:cubicBezTo>
                    <a:pt x="54" y="267"/>
                    <a:pt x="56" y="271"/>
                    <a:pt x="58" y="272"/>
                  </a:cubicBezTo>
                  <a:lnTo>
                    <a:pt x="97" y="295"/>
                  </a:lnTo>
                  <a:cubicBezTo>
                    <a:pt x="100" y="296"/>
                    <a:pt x="104" y="296"/>
                    <a:pt x="106" y="293"/>
                  </a:cubicBezTo>
                  <a:lnTo>
                    <a:pt x="133" y="260"/>
                  </a:lnTo>
                  <a:cubicBezTo>
                    <a:pt x="135" y="258"/>
                    <a:pt x="139" y="257"/>
                    <a:pt x="142" y="257"/>
                  </a:cubicBezTo>
                  <a:lnTo>
                    <a:pt x="170" y="257"/>
                  </a:lnTo>
                  <a:cubicBezTo>
                    <a:pt x="173" y="257"/>
                    <a:pt x="177" y="258"/>
                    <a:pt x="179" y="260"/>
                  </a:cubicBezTo>
                  <a:lnTo>
                    <a:pt x="206" y="293"/>
                  </a:lnTo>
                  <a:cubicBezTo>
                    <a:pt x="208" y="296"/>
                    <a:pt x="212" y="296"/>
                    <a:pt x="215" y="295"/>
                  </a:cubicBezTo>
                  <a:lnTo>
                    <a:pt x="253" y="272"/>
                  </a:lnTo>
                  <a:cubicBezTo>
                    <a:pt x="256" y="271"/>
                    <a:pt x="257" y="267"/>
                    <a:pt x="256" y="264"/>
                  </a:cubicBezTo>
                  <a:lnTo>
                    <a:pt x="241" y="224"/>
                  </a:lnTo>
                  <a:cubicBezTo>
                    <a:pt x="240" y="221"/>
                    <a:pt x="241" y="217"/>
                    <a:pt x="243" y="215"/>
                  </a:cubicBezTo>
                  <a:lnTo>
                    <a:pt x="257" y="191"/>
                  </a:lnTo>
                  <a:cubicBezTo>
                    <a:pt x="258" y="188"/>
                    <a:pt x="261" y="185"/>
                    <a:pt x="264" y="184"/>
                  </a:cubicBezTo>
                  <a:lnTo>
                    <a:pt x="306" y="177"/>
                  </a:lnTo>
                  <a:close/>
                </a:path>
              </a:pathLst>
            </a:custGeom>
            <a:grpFill/>
            <a:ln w="206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4" name="Blocks2" descr="{&quot;Key&quot;:&quot;POWER_USER_SHAPE_ICON&quot;,&quot;Value&quot;:&quot;POWER_USER_SHAPE_ICON_STYLE_1&quot;}">
            <a:extLst>
              <a:ext uri="{FF2B5EF4-FFF2-40B4-BE49-F238E27FC236}">
                <a16:creationId xmlns:a16="http://schemas.microsoft.com/office/drawing/2014/main" id="{77906DA3-5F5C-F86D-674C-450106B4EA93}"/>
              </a:ext>
            </a:extLst>
          </p:cNvPr>
          <p:cNvGrpSpPr>
            <a:grpSpLocks noChangeAspect="1"/>
          </p:cNvGrpSpPr>
          <p:nvPr/>
        </p:nvGrpSpPr>
        <p:grpSpPr>
          <a:xfrm>
            <a:off x="6947213" y="2047047"/>
            <a:ext cx="1069826" cy="1118732"/>
            <a:chOff x="8348665" y="6432552"/>
            <a:chExt cx="277811" cy="290511"/>
          </a:xfrm>
          <a:solidFill>
            <a:schemeClr val="accent3"/>
          </a:solidFill>
        </p:grpSpPr>
        <p:sp>
          <p:nvSpPr>
            <p:cNvPr id="35" name="Freeform 14">
              <a:extLst>
                <a:ext uri="{FF2B5EF4-FFF2-40B4-BE49-F238E27FC236}">
                  <a16:creationId xmlns:a16="http://schemas.microsoft.com/office/drawing/2014/main" id="{9C501011-94C3-36D4-C17B-E4B09A99FC26}"/>
                </a:ext>
              </a:extLst>
            </p:cNvPr>
            <p:cNvSpPr>
              <a:spLocks/>
            </p:cNvSpPr>
            <p:nvPr/>
          </p:nvSpPr>
          <p:spPr bwMode="auto">
            <a:xfrm>
              <a:off x="8416926" y="6524625"/>
              <a:ext cx="141288" cy="157163"/>
            </a:xfrm>
            <a:custGeom>
              <a:avLst/>
              <a:gdLst>
                <a:gd name="T0" fmla="*/ 693 w 693"/>
                <a:gd name="T1" fmla="*/ 339 h 766"/>
                <a:gd name="T2" fmla="*/ 693 w 693"/>
                <a:gd name="T3" fmla="*/ 213 h 766"/>
                <a:gd name="T4" fmla="*/ 652 w 693"/>
                <a:gd name="T5" fmla="*/ 147 h 766"/>
                <a:gd name="T6" fmla="*/ 380 w 693"/>
                <a:gd name="T7" fmla="*/ 8 h 766"/>
                <a:gd name="T8" fmla="*/ 346 w 693"/>
                <a:gd name="T9" fmla="*/ 0 h 766"/>
                <a:gd name="T10" fmla="*/ 312 w 693"/>
                <a:gd name="T11" fmla="*/ 8 h 766"/>
                <a:gd name="T12" fmla="*/ 312 w 693"/>
                <a:gd name="T13" fmla="*/ 8 h 766"/>
                <a:gd name="T14" fmla="*/ 41 w 693"/>
                <a:gd name="T15" fmla="*/ 147 h 766"/>
                <a:gd name="T16" fmla="*/ 0 w 693"/>
                <a:gd name="T17" fmla="*/ 213 h 766"/>
                <a:gd name="T18" fmla="*/ 0 w 693"/>
                <a:gd name="T19" fmla="*/ 580 h 766"/>
                <a:gd name="T20" fmla="*/ 41 w 693"/>
                <a:gd name="T21" fmla="*/ 647 h 766"/>
                <a:gd name="T22" fmla="*/ 276 w 693"/>
                <a:gd name="T23" fmla="*/ 766 h 766"/>
                <a:gd name="T24" fmla="*/ 291 w 693"/>
                <a:gd name="T25" fmla="*/ 737 h 766"/>
                <a:gd name="T26" fmla="*/ 56 w 693"/>
                <a:gd name="T27" fmla="*/ 617 h 766"/>
                <a:gd name="T28" fmla="*/ 33 w 693"/>
                <a:gd name="T29" fmla="*/ 580 h 766"/>
                <a:gd name="T30" fmla="*/ 33 w 693"/>
                <a:gd name="T31" fmla="*/ 213 h 766"/>
                <a:gd name="T32" fmla="*/ 56 w 693"/>
                <a:gd name="T33" fmla="*/ 176 h 766"/>
                <a:gd name="T34" fmla="*/ 328 w 693"/>
                <a:gd name="T35" fmla="*/ 38 h 766"/>
                <a:gd name="T36" fmla="*/ 328 w 693"/>
                <a:gd name="T37" fmla="*/ 38 h 766"/>
                <a:gd name="T38" fmla="*/ 346 w 693"/>
                <a:gd name="T39" fmla="*/ 33 h 766"/>
                <a:gd name="T40" fmla="*/ 365 w 693"/>
                <a:gd name="T41" fmla="*/ 38 h 766"/>
                <a:gd name="T42" fmla="*/ 637 w 693"/>
                <a:gd name="T43" fmla="*/ 176 h 766"/>
                <a:gd name="T44" fmla="*/ 660 w 693"/>
                <a:gd name="T45" fmla="*/ 213 h 766"/>
                <a:gd name="T46" fmla="*/ 660 w 693"/>
                <a:gd name="T47" fmla="*/ 339 h 766"/>
                <a:gd name="T48" fmla="*/ 693 w 693"/>
                <a:gd name="T49" fmla="*/ 33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3" h="766">
                  <a:moveTo>
                    <a:pt x="693" y="339"/>
                  </a:moveTo>
                  <a:lnTo>
                    <a:pt x="693" y="213"/>
                  </a:lnTo>
                  <a:cubicBezTo>
                    <a:pt x="693" y="185"/>
                    <a:pt x="677" y="159"/>
                    <a:pt x="652" y="147"/>
                  </a:cubicBezTo>
                  <a:lnTo>
                    <a:pt x="380" y="8"/>
                  </a:lnTo>
                  <a:cubicBezTo>
                    <a:pt x="370" y="3"/>
                    <a:pt x="358" y="0"/>
                    <a:pt x="346" y="0"/>
                  </a:cubicBezTo>
                  <a:cubicBezTo>
                    <a:pt x="335" y="0"/>
                    <a:pt x="323" y="3"/>
                    <a:pt x="312" y="8"/>
                  </a:cubicBezTo>
                  <a:lnTo>
                    <a:pt x="312" y="8"/>
                  </a:lnTo>
                  <a:lnTo>
                    <a:pt x="41" y="147"/>
                  </a:lnTo>
                  <a:cubicBezTo>
                    <a:pt x="16" y="159"/>
                    <a:pt x="0" y="185"/>
                    <a:pt x="0" y="213"/>
                  </a:cubicBezTo>
                  <a:lnTo>
                    <a:pt x="0" y="580"/>
                  </a:lnTo>
                  <a:cubicBezTo>
                    <a:pt x="0" y="608"/>
                    <a:pt x="16" y="634"/>
                    <a:pt x="41" y="647"/>
                  </a:cubicBezTo>
                  <a:lnTo>
                    <a:pt x="276" y="766"/>
                  </a:lnTo>
                  <a:lnTo>
                    <a:pt x="291" y="737"/>
                  </a:lnTo>
                  <a:lnTo>
                    <a:pt x="56" y="617"/>
                  </a:lnTo>
                  <a:cubicBezTo>
                    <a:pt x="42" y="610"/>
                    <a:pt x="33" y="596"/>
                    <a:pt x="33" y="580"/>
                  </a:cubicBezTo>
                  <a:lnTo>
                    <a:pt x="33" y="213"/>
                  </a:lnTo>
                  <a:cubicBezTo>
                    <a:pt x="33" y="198"/>
                    <a:pt x="42" y="184"/>
                    <a:pt x="56" y="176"/>
                  </a:cubicBezTo>
                  <a:lnTo>
                    <a:pt x="328" y="38"/>
                  </a:lnTo>
                  <a:lnTo>
                    <a:pt x="328" y="38"/>
                  </a:lnTo>
                  <a:cubicBezTo>
                    <a:pt x="334" y="35"/>
                    <a:pt x="340" y="33"/>
                    <a:pt x="346" y="33"/>
                  </a:cubicBezTo>
                  <a:cubicBezTo>
                    <a:pt x="353" y="33"/>
                    <a:pt x="359" y="35"/>
                    <a:pt x="365" y="38"/>
                  </a:cubicBezTo>
                  <a:lnTo>
                    <a:pt x="637" y="176"/>
                  </a:lnTo>
                  <a:cubicBezTo>
                    <a:pt x="651" y="184"/>
                    <a:pt x="660" y="198"/>
                    <a:pt x="660" y="213"/>
                  </a:cubicBezTo>
                  <a:lnTo>
                    <a:pt x="660" y="339"/>
                  </a:lnTo>
                  <a:lnTo>
                    <a:pt x="693" y="3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5">
              <a:extLst>
                <a:ext uri="{FF2B5EF4-FFF2-40B4-BE49-F238E27FC236}">
                  <a16:creationId xmlns:a16="http://schemas.microsoft.com/office/drawing/2014/main" id="{E5EE9111-96EB-C22E-11F7-7F4D421FE023}"/>
                </a:ext>
              </a:extLst>
            </p:cNvPr>
            <p:cNvSpPr>
              <a:spLocks/>
            </p:cNvSpPr>
            <p:nvPr/>
          </p:nvSpPr>
          <p:spPr bwMode="auto">
            <a:xfrm>
              <a:off x="8420101" y="6557963"/>
              <a:ext cx="134938" cy="39688"/>
            </a:xfrm>
            <a:custGeom>
              <a:avLst/>
              <a:gdLst>
                <a:gd name="T0" fmla="*/ 642 w 657"/>
                <a:gd name="T1" fmla="*/ 0 h 188"/>
                <a:gd name="T2" fmla="*/ 347 w 657"/>
                <a:gd name="T3" fmla="*/ 150 h 188"/>
                <a:gd name="T4" fmla="*/ 328 w 657"/>
                <a:gd name="T5" fmla="*/ 155 h 188"/>
                <a:gd name="T6" fmla="*/ 310 w 657"/>
                <a:gd name="T7" fmla="*/ 150 h 188"/>
                <a:gd name="T8" fmla="*/ 15 w 657"/>
                <a:gd name="T9" fmla="*/ 0 h 188"/>
                <a:gd name="T10" fmla="*/ 0 w 657"/>
                <a:gd name="T11" fmla="*/ 30 h 188"/>
                <a:gd name="T12" fmla="*/ 294 w 657"/>
                <a:gd name="T13" fmla="*/ 180 h 188"/>
                <a:gd name="T14" fmla="*/ 328 w 657"/>
                <a:gd name="T15" fmla="*/ 188 h 188"/>
                <a:gd name="T16" fmla="*/ 362 w 657"/>
                <a:gd name="T17" fmla="*/ 180 h 188"/>
                <a:gd name="T18" fmla="*/ 657 w 657"/>
                <a:gd name="T19" fmla="*/ 30 h 188"/>
                <a:gd name="T20" fmla="*/ 642 w 657"/>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7" h="188">
                  <a:moveTo>
                    <a:pt x="642" y="0"/>
                  </a:moveTo>
                  <a:lnTo>
                    <a:pt x="347" y="150"/>
                  </a:lnTo>
                  <a:cubicBezTo>
                    <a:pt x="341" y="153"/>
                    <a:pt x="335" y="155"/>
                    <a:pt x="328" y="155"/>
                  </a:cubicBezTo>
                  <a:cubicBezTo>
                    <a:pt x="322" y="155"/>
                    <a:pt x="315" y="153"/>
                    <a:pt x="310" y="150"/>
                  </a:cubicBezTo>
                  <a:lnTo>
                    <a:pt x="15" y="0"/>
                  </a:lnTo>
                  <a:lnTo>
                    <a:pt x="0" y="30"/>
                  </a:lnTo>
                  <a:lnTo>
                    <a:pt x="294" y="180"/>
                  </a:lnTo>
                  <a:cubicBezTo>
                    <a:pt x="305" y="186"/>
                    <a:pt x="317" y="188"/>
                    <a:pt x="328" y="188"/>
                  </a:cubicBezTo>
                  <a:cubicBezTo>
                    <a:pt x="340" y="188"/>
                    <a:pt x="352" y="186"/>
                    <a:pt x="362" y="180"/>
                  </a:cubicBezTo>
                  <a:lnTo>
                    <a:pt x="657" y="30"/>
                  </a:lnTo>
                  <a:lnTo>
                    <a:pt x="64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6">
              <a:extLst>
                <a:ext uri="{FF2B5EF4-FFF2-40B4-BE49-F238E27FC236}">
                  <a16:creationId xmlns:a16="http://schemas.microsoft.com/office/drawing/2014/main" id="{D6E0D68A-6E29-0302-C455-997C3A6D3D90}"/>
                </a:ext>
              </a:extLst>
            </p:cNvPr>
            <p:cNvSpPr>
              <a:spLocks/>
            </p:cNvSpPr>
            <p:nvPr/>
          </p:nvSpPr>
          <p:spPr bwMode="auto">
            <a:xfrm>
              <a:off x="8483601" y="6594475"/>
              <a:ext cx="7938" cy="88900"/>
            </a:xfrm>
            <a:custGeom>
              <a:avLst/>
              <a:gdLst>
                <a:gd name="T0" fmla="*/ 0 w 33"/>
                <a:gd name="T1" fmla="*/ 0 h 438"/>
                <a:gd name="T2" fmla="*/ 0 w 33"/>
                <a:gd name="T3" fmla="*/ 438 h 438"/>
                <a:gd name="T4" fmla="*/ 33 w 33"/>
                <a:gd name="T5" fmla="*/ 438 h 438"/>
                <a:gd name="T6" fmla="*/ 33 w 33"/>
                <a:gd name="T7" fmla="*/ 0 h 438"/>
              </a:gdLst>
              <a:ahLst/>
              <a:cxnLst>
                <a:cxn ang="0">
                  <a:pos x="T0" y="T1"/>
                </a:cxn>
                <a:cxn ang="0">
                  <a:pos x="T2" y="T3"/>
                </a:cxn>
                <a:cxn ang="0">
                  <a:pos x="T4" y="T5"/>
                </a:cxn>
                <a:cxn ang="0">
                  <a:pos x="T6" y="T7"/>
                </a:cxn>
              </a:cxnLst>
              <a:rect l="0" t="0" r="r" b="b"/>
              <a:pathLst>
                <a:path w="33" h="438">
                  <a:moveTo>
                    <a:pt x="0" y="0"/>
                  </a:moveTo>
                  <a:lnTo>
                    <a:pt x="0" y="438"/>
                  </a:lnTo>
                  <a:lnTo>
                    <a:pt x="33" y="438"/>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7">
              <a:extLst>
                <a:ext uri="{FF2B5EF4-FFF2-40B4-BE49-F238E27FC236}">
                  <a16:creationId xmlns:a16="http://schemas.microsoft.com/office/drawing/2014/main" id="{6BCFD40E-5965-7974-B9A7-FE8B6DECA620}"/>
                </a:ext>
              </a:extLst>
            </p:cNvPr>
            <p:cNvSpPr>
              <a:spLocks/>
            </p:cNvSpPr>
            <p:nvPr/>
          </p:nvSpPr>
          <p:spPr bwMode="auto">
            <a:xfrm>
              <a:off x="8483601" y="6592888"/>
              <a:ext cx="142875" cy="130175"/>
            </a:xfrm>
            <a:custGeom>
              <a:avLst/>
              <a:gdLst>
                <a:gd name="T0" fmla="*/ 320 w 693"/>
                <a:gd name="T1" fmla="*/ 23 h 632"/>
                <a:gd name="T2" fmla="*/ 312 w 693"/>
                <a:gd name="T3" fmla="*/ 8 h 632"/>
                <a:gd name="T4" fmla="*/ 41 w 693"/>
                <a:gd name="T5" fmla="*/ 147 h 632"/>
                <a:gd name="T6" fmla="*/ 0 w 693"/>
                <a:gd name="T7" fmla="*/ 213 h 632"/>
                <a:gd name="T8" fmla="*/ 0 w 693"/>
                <a:gd name="T9" fmla="*/ 419 h 632"/>
                <a:gd name="T10" fmla="*/ 41 w 693"/>
                <a:gd name="T11" fmla="*/ 486 h 632"/>
                <a:gd name="T12" fmla="*/ 312 w 693"/>
                <a:gd name="T13" fmla="*/ 624 h 632"/>
                <a:gd name="T14" fmla="*/ 346 w 693"/>
                <a:gd name="T15" fmla="*/ 632 h 632"/>
                <a:gd name="T16" fmla="*/ 380 w 693"/>
                <a:gd name="T17" fmla="*/ 624 h 632"/>
                <a:gd name="T18" fmla="*/ 652 w 693"/>
                <a:gd name="T19" fmla="*/ 486 h 632"/>
                <a:gd name="T20" fmla="*/ 693 w 693"/>
                <a:gd name="T21" fmla="*/ 419 h 632"/>
                <a:gd name="T22" fmla="*/ 693 w 693"/>
                <a:gd name="T23" fmla="*/ 213 h 632"/>
                <a:gd name="T24" fmla="*/ 652 w 693"/>
                <a:gd name="T25" fmla="*/ 147 h 632"/>
                <a:gd name="T26" fmla="*/ 380 w 693"/>
                <a:gd name="T27" fmla="*/ 8 h 632"/>
                <a:gd name="T28" fmla="*/ 346 w 693"/>
                <a:gd name="T29" fmla="*/ 0 h 632"/>
                <a:gd name="T30" fmla="*/ 312 w 693"/>
                <a:gd name="T31" fmla="*/ 8 h 632"/>
                <a:gd name="T32" fmla="*/ 312 w 693"/>
                <a:gd name="T33" fmla="*/ 8 h 632"/>
                <a:gd name="T34" fmla="*/ 320 w 693"/>
                <a:gd name="T35" fmla="*/ 23 h 632"/>
                <a:gd name="T36" fmla="*/ 328 w 693"/>
                <a:gd name="T37" fmla="*/ 38 h 632"/>
                <a:gd name="T38" fmla="*/ 346 w 693"/>
                <a:gd name="T39" fmla="*/ 33 h 632"/>
                <a:gd name="T40" fmla="*/ 365 w 693"/>
                <a:gd name="T41" fmla="*/ 38 h 632"/>
                <a:gd name="T42" fmla="*/ 637 w 693"/>
                <a:gd name="T43" fmla="*/ 176 h 632"/>
                <a:gd name="T44" fmla="*/ 660 w 693"/>
                <a:gd name="T45" fmla="*/ 213 h 632"/>
                <a:gd name="T46" fmla="*/ 660 w 693"/>
                <a:gd name="T47" fmla="*/ 419 h 632"/>
                <a:gd name="T48" fmla="*/ 637 w 693"/>
                <a:gd name="T49" fmla="*/ 456 h 632"/>
                <a:gd name="T50" fmla="*/ 365 w 693"/>
                <a:gd name="T51" fmla="*/ 595 h 632"/>
                <a:gd name="T52" fmla="*/ 346 w 693"/>
                <a:gd name="T53" fmla="*/ 599 h 632"/>
                <a:gd name="T54" fmla="*/ 327 w 693"/>
                <a:gd name="T55" fmla="*/ 595 h 632"/>
                <a:gd name="T56" fmla="*/ 56 w 693"/>
                <a:gd name="T57" fmla="*/ 456 h 632"/>
                <a:gd name="T58" fmla="*/ 33 w 693"/>
                <a:gd name="T59" fmla="*/ 419 h 632"/>
                <a:gd name="T60" fmla="*/ 33 w 693"/>
                <a:gd name="T61" fmla="*/ 213 h 632"/>
                <a:gd name="T62" fmla="*/ 56 w 693"/>
                <a:gd name="T63" fmla="*/ 176 h 632"/>
                <a:gd name="T64" fmla="*/ 327 w 693"/>
                <a:gd name="T65" fmla="*/ 38 h 632"/>
                <a:gd name="T66" fmla="*/ 328 w 693"/>
                <a:gd name="T67" fmla="*/ 38 h 632"/>
                <a:gd name="T68" fmla="*/ 320 w 693"/>
                <a:gd name="T69" fmla="*/ 2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3" h="632">
                  <a:moveTo>
                    <a:pt x="320" y="23"/>
                  </a:moveTo>
                  <a:lnTo>
                    <a:pt x="312" y="8"/>
                  </a:lnTo>
                  <a:lnTo>
                    <a:pt x="41" y="147"/>
                  </a:lnTo>
                  <a:cubicBezTo>
                    <a:pt x="15" y="160"/>
                    <a:pt x="0" y="185"/>
                    <a:pt x="0" y="213"/>
                  </a:cubicBezTo>
                  <a:lnTo>
                    <a:pt x="0" y="419"/>
                  </a:lnTo>
                  <a:cubicBezTo>
                    <a:pt x="0" y="447"/>
                    <a:pt x="15" y="473"/>
                    <a:pt x="41" y="486"/>
                  </a:cubicBezTo>
                  <a:lnTo>
                    <a:pt x="312" y="624"/>
                  </a:lnTo>
                  <a:cubicBezTo>
                    <a:pt x="323" y="630"/>
                    <a:pt x="335" y="632"/>
                    <a:pt x="346" y="632"/>
                  </a:cubicBezTo>
                  <a:cubicBezTo>
                    <a:pt x="358" y="632"/>
                    <a:pt x="370" y="630"/>
                    <a:pt x="380" y="624"/>
                  </a:cubicBezTo>
                  <a:lnTo>
                    <a:pt x="652" y="486"/>
                  </a:lnTo>
                  <a:cubicBezTo>
                    <a:pt x="677" y="473"/>
                    <a:pt x="693" y="447"/>
                    <a:pt x="693" y="419"/>
                  </a:cubicBezTo>
                  <a:lnTo>
                    <a:pt x="693" y="213"/>
                  </a:lnTo>
                  <a:cubicBezTo>
                    <a:pt x="693" y="185"/>
                    <a:pt x="677" y="160"/>
                    <a:pt x="652" y="147"/>
                  </a:cubicBezTo>
                  <a:lnTo>
                    <a:pt x="380" y="8"/>
                  </a:lnTo>
                  <a:cubicBezTo>
                    <a:pt x="370" y="3"/>
                    <a:pt x="358" y="0"/>
                    <a:pt x="346" y="0"/>
                  </a:cubicBezTo>
                  <a:cubicBezTo>
                    <a:pt x="335" y="0"/>
                    <a:pt x="323" y="3"/>
                    <a:pt x="312" y="8"/>
                  </a:cubicBezTo>
                  <a:lnTo>
                    <a:pt x="312" y="8"/>
                  </a:lnTo>
                  <a:lnTo>
                    <a:pt x="320" y="23"/>
                  </a:lnTo>
                  <a:lnTo>
                    <a:pt x="328" y="38"/>
                  </a:lnTo>
                  <a:cubicBezTo>
                    <a:pt x="333" y="35"/>
                    <a:pt x="340" y="33"/>
                    <a:pt x="346" y="33"/>
                  </a:cubicBezTo>
                  <a:cubicBezTo>
                    <a:pt x="353" y="33"/>
                    <a:pt x="359" y="35"/>
                    <a:pt x="365" y="38"/>
                  </a:cubicBezTo>
                  <a:lnTo>
                    <a:pt x="637" y="176"/>
                  </a:lnTo>
                  <a:cubicBezTo>
                    <a:pt x="651" y="184"/>
                    <a:pt x="660" y="198"/>
                    <a:pt x="660" y="213"/>
                  </a:cubicBezTo>
                  <a:lnTo>
                    <a:pt x="660" y="419"/>
                  </a:lnTo>
                  <a:cubicBezTo>
                    <a:pt x="660" y="435"/>
                    <a:pt x="651" y="449"/>
                    <a:pt x="637" y="456"/>
                  </a:cubicBezTo>
                  <a:lnTo>
                    <a:pt x="365" y="595"/>
                  </a:lnTo>
                  <a:cubicBezTo>
                    <a:pt x="359" y="598"/>
                    <a:pt x="353" y="599"/>
                    <a:pt x="346" y="599"/>
                  </a:cubicBezTo>
                  <a:cubicBezTo>
                    <a:pt x="340" y="599"/>
                    <a:pt x="333" y="598"/>
                    <a:pt x="327" y="595"/>
                  </a:cubicBezTo>
                  <a:lnTo>
                    <a:pt x="56" y="456"/>
                  </a:lnTo>
                  <a:cubicBezTo>
                    <a:pt x="42" y="449"/>
                    <a:pt x="33" y="435"/>
                    <a:pt x="33" y="419"/>
                  </a:cubicBezTo>
                  <a:lnTo>
                    <a:pt x="33" y="213"/>
                  </a:lnTo>
                  <a:cubicBezTo>
                    <a:pt x="33" y="198"/>
                    <a:pt x="42" y="184"/>
                    <a:pt x="56" y="176"/>
                  </a:cubicBezTo>
                  <a:lnTo>
                    <a:pt x="327" y="38"/>
                  </a:lnTo>
                  <a:lnTo>
                    <a:pt x="328" y="38"/>
                  </a:lnTo>
                  <a:lnTo>
                    <a:pt x="32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8">
              <a:extLst>
                <a:ext uri="{FF2B5EF4-FFF2-40B4-BE49-F238E27FC236}">
                  <a16:creationId xmlns:a16="http://schemas.microsoft.com/office/drawing/2014/main" id="{AF175F51-8E26-9A1F-3C15-65578DCBD760}"/>
                </a:ext>
              </a:extLst>
            </p:cNvPr>
            <p:cNvSpPr>
              <a:spLocks/>
            </p:cNvSpPr>
            <p:nvPr/>
          </p:nvSpPr>
          <p:spPr bwMode="auto">
            <a:xfrm>
              <a:off x="8488364" y="6627813"/>
              <a:ext cx="134938" cy="38100"/>
            </a:xfrm>
            <a:custGeom>
              <a:avLst/>
              <a:gdLst>
                <a:gd name="T0" fmla="*/ 642 w 657"/>
                <a:gd name="T1" fmla="*/ 0 h 188"/>
                <a:gd name="T2" fmla="*/ 347 w 657"/>
                <a:gd name="T3" fmla="*/ 150 h 188"/>
                <a:gd name="T4" fmla="*/ 329 w 657"/>
                <a:gd name="T5" fmla="*/ 155 h 188"/>
                <a:gd name="T6" fmla="*/ 310 w 657"/>
                <a:gd name="T7" fmla="*/ 150 h 188"/>
                <a:gd name="T8" fmla="*/ 15 w 657"/>
                <a:gd name="T9" fmla="*/ 0 h 188"/>
                <a:gd name="T10" fmla="*/ 0 w 657"/>
                <a:gd name="T11" fmla="*/ 30 h 188"/>
                <a:gd name="T12" fmla="*/ 295 w 657"/>
                <a:gd name="T13" fmla="*/ 180 h 188"/>
                <a:gd name="T14" fmla="*/ 329 w 657"/>
                <a:gd name="T15" fmla="*/ 188 h 188"/>
                <a:gd name="T16" fmla="*/ 363 w 657"/>
                <a:gd name="T17" fmla="*/ 180 h 188"/>
                <a:gd name="T18" fmla="*/ 657 w 657"/>
                <a:gd name="T19" fmla="*/ 30 h 188"/>
                <a:gd name="T20" fmla="*/ 642 w 657"/>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7" h="188">
                  <a:moveTo>
                    <a:pt x="642" y="0"/>
                  </a:moveTo>
                  <a:lnTo>
                    <a:pt x="347" y="150"/>
                  </a:lnTo>
                  <a:cubicBezTo>
                    <a:pt x="341" y="153"/>
                    <a:pt x="335" y="155"/>
                    <a:pt x="329" y="155"/>
                  </a:cubicBezTo>
                  <a:cubicBezTo>
                    <a:pt x="322" y="155"/>
                    <a:pt x="316" y="153"/>
                    <a:pt x="310" y="150"/>
                  </a:cubicBezTo>
                  <a:lnTo>
                    <a:pt x="15" y="0"/>
                  </a:lnTo>
                  <a:lnTo>
                    <a:pt x="0" y="30"/>
                  </a:lnTo>
                  <a:lnTo>
                    <a:pt x="295" y="180"/>
                  </a:lnTo>
                  <a:cubicBezTo>
                    <a:pt x="305" y="186"/>
                    <a:pt x="317" y="188"/>
                    <a:pt x="329" y="188"/>
                  </a:cubicBezTo>
                  <a:cubicBezTo>
                    <a:pt x="340" y="188"/>
                    <a:pt x="352" y="186"/>
                    <a:pt x="363" y="180"/>
                  </a:cubicBezTo>
                  <a:lnTo>
                    <a:pt x="657" y="30"/>
                  </a:lnTo>
                  <a:lnTo>
                    <a:pt x="6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9">
              <a:extLst>
                <a:ext uri="{FF2B5EF4-FFF2-40B4-BE49-F238E27FC236}">
                  <a16:creationId xmlns:a16="http://schemas.microsoft.com/office/drawing/2014/main" id="{F71D269B-C006-81B0-C8B1-BECFE513E996}"/>
                </a:ext>
              </a:extLst>
            </p:cNvPr>
            <p:cNvSpPr>
              <a:spLocks/>
            </p:cNvSpPr>
            <p:nvPr/>
          </p:nvSpPr>
          <p:spPr bwMode="auto">
            <a:xfrm>
              <a:off x="8551864" y="6662738"/>
              <a:ext cx="6350" cy="57150"/>
            </a:xfrm>
            <a:custGeom>
              <a:avLst/>
              <a:gdLst>
                <a:gd name="T0" fmla="*/ 0 w 33"/>
                <a:gd name="T1" fmla="*/ 0 h 277"/>
                <a:gd name="T2" fmla="*/ 0 w 33"/>
                <a:gd name="T3" fmla="*/ 277 h 277"/>
                <a:gd name="T4" fmla="*/ 33 w 33"/>
                <a:gd name="T5" fmla="*/ 277 h 277"/>
                <a:gd name="T6" fmla="*/ 33 w 33"/>
                <a:gd name="T7" fmla="*/ 0 h 277"/>
              </a:gdLst>
              <a:ahLst/>
              <a:cxnLst>
                <a:cxn ang="0">
                  <a:pos x="T0" y="T1"/>
                </a:cxn>
                <a:cxn ang="0">
                  <a:pos x="T2" y="T3"/>
                </a:cxn>
                <a:cxn ang="0">
                  <a:pos x="T4" y="T5"/>
                </a:cxn>
                <a:cxn ang="0">
                  <a:pos x="T6" y="T7"/>
                </a:cxn>
              </a:cxnLst>
              <a:rect l="0" t="0" r="r" b="b"/>
              <a:pathLst>
                <a:path w="33" h="277">
                  <a:moveTo>
                    <a:pt x="0" y="0"/>
                  </a:moveTo>
                  <a:lnTo>
                    <a:pt x="0" y="277"/>
                  </a:lnTo>
                  <a:lnTo>
                    <a:pt x="33" y="277"/>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0">
              <a:extLst>
                <a:ext uri="{FF2B5EF4-FFF2-40B4-BE49-F238E27FC236}">
                  <a16:creationId xmlns:a16="http://schemas.microsoft.com/office/drawing/2014/main" id="{9E633F7C-B761-A9CD-27C9-12F41911F9CE}"/>
                </a:ext>
              </a:extLst>
            </p:cNvPr>
            <p:cNvSpPr>
              <a:spLocks/>
            </p:cNvSpPr>
            <p:nvPr/>
          </p:nvSpPr>
          <p:spPr bwMode="auto">
            <a:xfrm>
              <a:off x="8348665" y="6432552"/>
              <a:ext cx="142875" cy="212725"/>
            </a:xfrm>
            <a:custGeom>
              <a:avLst/>
              <a:gdLst>
                <a:gd name="T0" fmla="*/ 693 w 693"/>
                <a:gd name="T1" fmla="*/ 459 h 1034"/>
                <a:gd name="T2" fmla="*/ 693 w 693"/>
                <a:gd name="T3" fmla="*/ 214 h 1034"/>
                <a:gd name="T4" fmla="*/ 652 w 693"/>
                <a:gd name="T5" fmla="*/ 147 h 1034"/>
                <a:gd name="T6" fmla="*/ 380 w 693"/>
                <a:gd name="T7" fmla="*/ 9 h 1034"/>
                <a:gd name="T8" fmla="*/ 346 w 693"/>
                <a:gd name="T9" fmla="*/ 0 h 1034"/>
                <a:gd name="T10" fmla="*/ 312 w 693"/>
                <a:gd name="T11" fmla="*/ 9 h 1034"/>
                <a:gd name="T12" fmla="*/ 41 w 693"/>
                <a:gd name="T13" fmla="*/ 147 h 1034"/>
                <a:gd name="T14" fmla="*/ 0 w 693"/>
                <a:gd name="T15" fmla="*/ 214 h 1034"/>
                <a:gd name="T16" fmla="*/ 0 w 693"/>
                <a:gd name="T17" fmla="*/ 848 h 1034"/>
                <a:gd name="T18" fmla="*/ 41 w 693"/>
                <a:gd name="T19" fmla="*/ 914 h 1034"/>
                <a:gd name="T20" fmla="*/ 276 w 693"/>
                <a:gd name="T21" fmla="*/ 1034 h 1034"/>
                <a:gd name="T22" fmla="*/ 291 w 693"/>
                <a:gd name="T23" fmla="*/ 1005 h 1034"/>
                <a:gd name="T24" fmla="*/ 56 w 693"/>
                <a:gd name="T25" fmla="*/ 885 h 1034"/>
                <a:gd name="T26" fmla="*/ 33 w 693"/>
                <a:gd name="T27" fmla="*/ 848 h 1034"/>
                <a:gd name="T28" fmla="*/ 33 w 693"/>
                <a:gd name="T29" fmla="*/ 214 h 1034"/>
                <a:gd name="T30" fmla="*/ 56 w 693"/>
                <a:gd name="T31" fmla="*/ 177 h 1034"/>
                <a:gd name="T32" fmla="*/ 327 w 693"/>
                <a:gd name="T33" fmla="*/ 38 h 1034"/>
                <a:gd name="T34" fmla="*/ 346 w 693"/>
                <a:gd name="T35" fmla="*/ 34 h 1034"/>
                <a:gd name="T36" fmla="*/ 365 w 693"/>
                <a:gd name="T37" fmla="*/ 38 h 1034"/>
                <a:gd name="T38" fmla="*/ 637 w 693"/>
                <a:gd name="T39" fmla="*/ 177 h 1034"/>
                <a:gd name="T40" fmla="*/ 660 w 693"/>
                <a:gd name="T41" fmla="*/ 214 h 1034"/>
                <a:gd name="T42" fmla="*/ 660 w 693"/>
                <a:gd name="T43" fmla="*/ 459 h 1034"/>
                <a:gd name="T44" fmla="*/ 693 w 693"/>
                <a:gd name="T45" fmla="*/ 459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3" h="1034">
                  <a:moveTo>
                    <a:pt x="693" y="459"/>
                  </a:moveTo>
                  <a:lnTo>
                    <a:pt x="693" y="214"/>
                  </a:lnTo>
                  <a:cubicBezTo>
                    <a:pt x="693" y="185"/>
                    <a:pt x="677" y="160"/>
                    <a:pt x="652" y="147"/>
                  </a:cubicBezTo>
                  <a:lnTo>
                    <a:pt x="380" y="9"/>
                  </a:lnTo>
                  <a:cubicBezTo>
                    <a:pt x="369" y="3"/>
                    <a:pt x="358" y="0"/>
                    <a:pt x="346" y="0"/>
                  </a:cubicBezTo>
                  <a:cubicBezTo>
                    <a:pt x="335" y="0"/>
                    <a:pt x="323" y="3"/>
                    <a:pt x="312" y="9"/>
                  </a:cubicBezTo>
                  <a:lnTo>
                    <a:pt x="41" y="147"/>
                  </a:lnTo>
                  <a:cubicBezTo>
                    <a:pt x="15" y="160"/>
                    <a:pt x="0" y="186"/>
                    <a:pt x="0" y="214"/>
                  </a:cubicBezTo>
                  <a:lnTo>
                    <a:pt x="0" y="848"/>
                  </a:lnTo>
                  <a:cubicBezTo>
                    <a:pt x="0" y="876"/>
                    <a:pt x="15" y="902"/>
                    <a:pt x="41" y="914"/>
                  </a:cubicBezTo>
                  <a:lnTo>
                    <a:pt x="276" y="1034"/>
                  </a:lnTo>
                  <a:lnTo>
                    <a:pt x="291" y="1005"/>
                  </a:lnTo>
                  <a:lnTo>
                    <a:pt x="56" y="885"/>
                  </a:lnTo>
                  <a:cubicBezTo>
                    <a:pt x="42" y="878"/>
                    <a:pt x="33" y="863"/>
                    <a:pt x="33" y="848"/>
                  </a:cubicBezTo>
                  <a:lnTo>
                    <a:pt x="33" y="214"/>
                  </a:lnTo>
                  <a:cubicBezTo>
                    <a:pt x="33" y="198"/>
                    <a:pt x="42" y="184"/>
                    <a:pt x="56" y="177"/>
                  </a:cubicBezTo>
                  <a:lnTo>
                    <a:pt x="327" y="38"/>
                  </a:lnTo>
                  <a:cubicBezTo>
                    <a:pt x="333" y="35"/>
                    <a:pt x="340" y="34"/>
                    <a:pt x="346" y="34"/>
                  </a:cubicBezTo>
                  <a:cubicBezTo>
                    <a:pt x="353" y="34"/>
                    <a:pt x="359" y="35"/>
                    <a:pt x="365" y="38"/>
                  </a:cubicBezTo>
                  <a:lnTo>
                    <a:pt x="637" y="177"/>
                  </a:lnTo>
                  <a:cubicBezTo>
                    <a:pt x="651" y="184"/>
                    <a:pt x="660" y="198"/>
                    <a:pt x="660" y="214"/>
                  </a:cubicBezTo>
                  <a:lnTo>
                    <a:pt x="660" y="459"/>
                  </a:lnTo>
                  <a:lnTo>
                    <a:pt x="693" y="45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21">
              <a:extLst>
                <a:ext uri="{FF2B5EF4-FFF2-40B4-BE49-F238E27FC236}">
                  <a16:creationId xmlns:a16="http://schemas.microsoft.com/office/drawing/2014/main" id="{301DA6A9-82EB-DF2A-7980-E310879D1FD3}"/>
                </a:ext>
              </a:extLst>
            </p:cNvPr>
            <p:cNvSpPr>
              <a:spLocks/>
            </p:cNvSpPr>
            <p:nvPr/>
          </p:nvSpPr>
          <p:spPr bwMode="auto">
            <a:xfrm>
              <a:off x="8351839" y="6467475"/>
              <a:ext cx="134938" cy="39688"/>
            </a:xfrm>
            <a:custGeom>
              <a:avLst/>
              <a:gdLst>
                <a:gd name="T0" fmla="*/ 642 w 657"/>
                <a:gd name="T1" fmla="*/ 0 h 188"/>
                <a:gd name="T2" fmla="*/ 347 w 657"/>
                <a:gd name="T3" fmla="*/ 150 h 188"/>
                <a:gd name="T4" fmla="*/ 328 w 657"/>
                <a:gd name="T5" fmla="*/ 154 h 188"/>
                <a:gd name="T6" fmla="*/ 309 w 657"/>
                <a:gd name="T7" fmla="*/ 150 h 188"/>
                <a:gd name="T8" fmla="*/ 15 w 657"/>
                <a:gd name="T9" fmla="*/ 0 h 188"/>
                <a:gd name="T10" fmla="*/ 0 w 657"/>
                <a:gd name="T11" fmla="*/ 29 h 188"/>
                <a:gd name="T12" fmla="*/ 294 w 657"/>
                <a:gd name="T13" fmla="*/ 180 h 188"/>
                <a:gd name="T14" fmla="*/ 328 w 657"/>
                <a:gd name="T15" fmla="*/ 188 h 188"/>
                <a:gd name="T16" fmla="*/ 362 w 657"/>
                <a:gd name="T17" fmla="*/ 180 h 188"/>
                <a:gd name="T18" fmla="*/ 657 w 657"/>
                <a:gd name="T19" fmla="*/ 29 h 188"/>
                <a:gd name="T20" fmla="*/ 642 w 657"/>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7" h="188">
                  <a:moveTo>
                    <a:pt x="642" y="0"/>
                  </a:moveTo>
                  <a:lnTo>
                    <a:pt x="347" y="150"/>
                  </a:lnTo>
                  <a:cubicBezTo>
                    <a:pt x="341" y="153"/>
                    <a:pt x="335" y="154"/>
                    <a:pt x="328" y="154"/>
                  </a:cubicBezTo>
                  <a:cubicBezTo>
                    <a:pt x="322" y="154"/>
                    <a:pt x="316" y="153"/>
                    <a:pt x="309" y="150"/>
                  </a:cubicBezTo>
                  <a:lnTo>
                    <a:pt x="15" y="0"/>
                  </a:lnTo>
                  <a:lnTo>
                    <a:pt x="0" y="29"/>
                  </a:lnTo>
                  <a:lnTo>
                    <a:pt x="294" y="180"/>
                  </a:lnTo>
                  <a:cubicBezTo>
                    <a:pt x="305" y="185"/>
                    <a:pt x="317" y="188"/>
                    <a:pt x="328" y="188"/>
                  </a:cubicBezTo>
                  <a:cubicBezTo>
                    <a:pt x="340" y="188"/>
                    <a:pt x="352" y="185"/>
                    <a:pt x="362" y="180"/>
                  </a:cubicBezTo>
                  <a:lnTo>
                    <a:pt x="657" y="29"/>
                  </a:lnTo>
                  <a:lnTo>
                    <a:pt x="6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22">
              <a:extLst>
                <a:ext uri="{FF2B5EF4-FFF2-40B4-BE49-F238E27FC236}">
                  <a16:creationId xmlns:a16="http://schemas.microsoft.com/office/drawing/2014/main" id="{671B91CA-7CD9-7794-3DB5-37724996EDDB}"/>
                </a:ext>
              </a:extLst>
            </p:cNvPr>
            <p:cNvSpPr>
              <a:spLocks/>
            </p:cNvSpPr>
            <p:nvPr/>
          </p:nvSpPr>
          <p:spPr bwMode="auto">
            <a:xfrm>
              <a:off x="8416926" y="6502400"/>
              <a:ext cx="6350" cy="146050"/>
            </a:xfrm>
            <a:custGeom>
              <a:avLst/>
              <a:gdLst>
                <a:gd name="T0" fmla="*/ 0 w 33"/>
                <a:gd name="T1" fmla="*/ 0 h 705"/>
                <a:gd name="T2" fmla="*/ 0 w 33"/>
                <a:gd name="T3" fmla="*/ 705 h 705"/>
                <a:gd name="T4" fmla="*/ 33 w 33"/>
                <a:gd name="T5" fmla="*/ 705 h 705"/>
                <a:gd name="T6" fmla="*/ 33 w 33"/>
                <a:gd name="T7" fmla="*/ 0 h 705"/>
              </a:gdLst>
              <a:ahLst/>
              <a:cxnLst>
                <a:cxn ang="0">
                  <a:pos x="T0" y="T1"/>
                </a:cxn>
                <a:cxn ang="0">
                  <a:pos x="T2" y="T3"/>
                </a:cxn>
                <a:cxn ang="0">
                  <a:pos x="T4" y="T5"/>
                </a:cxn>
                <a:cxn ang="0">
                  <a:pos x="T6" y="T7"/>
                </a:cxn>
              </a:cxnLst>
              <a:rect l="0" t="0" r="r" b="b"/>
              <a:pathLst>
                <a:path w="33" h="705">
                  <a:moveTo>
                    <a:pt x="0" y="0"/>
                  </a:moveTo>
                  <a:lnTo>
                    <a:pt x="0" y="705"/>
                  </a:lnTo>
                  <a:lnTo>
                    <a:pt x="33" y="705"/>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Clipboard11" descr="{&quot;Key&quot;:&quot;POWER_USER_SHAPE_ICON&quot;,&quot;Value&quot;:&quot;POWER_USER_SHAPE_ICON_STYLE_1&quot;}">
            <a:extLst>
              <a:ext uri="{FF2B5EF4-FFF2-40B4-BE49-F238E27FC236}">
                <a16:creationId xmlns:a16="http://schemas.microsoft.com/office/drawing/2014/main" id="{FFDA5ED0-28C8-42D1-4784-584641402869}"/>
              </a:ext>
            </a:extLst>
          </p:cNvPr>
          <p:cNvGrpSpPr>
            <a:grpSpLocks noChangeAspect="1"/>
          </p:cNvGrpSpPr>
          <p:nvPr/>
        </p:nvGrpSpPr>
        <p:grpSpPr>
          <a:xfrm>
            <a:off x="4424739" y="4127741"/>
            <a:ext cx="833312" cy="1243930"/>
            <a:chOff x="4487863" y="1012825"/>
            <a:chExt cx="328613" cy="490538"/>
          </a:xfrm>
          <a:solidFill>
            <a:schemeClr val="accent2"/>
          </a:solidFill>
        </p:grpSpPr>
        <p:sp>
          <p:nvSpPr>
            <p:cNvPr id="45" name="Freeform 622">
              <a:extLst>
                <a:ext uri="{FF2B5EF4-FFF2-40B4-BE49-F238E27FC236}">
                  <a16:creationId xmlns:a16="http://schemas.microsoft.com/office/drawing/2014/main" id="{F0CF616A-0A48-B08B-0330-6DAAE5F548D2}"/>
                </a:ext>
              </a:extLst>
            </p:cNvPr>
            <p:cNvSpPr>
              <a:spLocks/>
            </p:cNvSpPr>
            <p:nvPr/>
          </p:nvSpPr>
          <p:spPr bwMode="auto">
            <a:xfrm>
              <a:off x="4532313" y="1138238"/>
              <a:ext cx="239713" cy="323850"/>
            </a:xfrm>
            <a:custGeom>
              <a:avLst/>
              <a:gdLst>
                <a:gd name="T0" fmla="*/ 257 w 264"/>
                <a:gd name="T1" fmla="*/ 354 h 354"/>
                <a:gd name="T2" fmla="*/ 7 w 264"/>
                <a:gd name="T3" fmla="*/ 354 h 354"/>
                <a:gd name="T4" fmla="*/ 0 w 264"/>
                <a:gd name="T5" fmla="*/ 347 h 354"/>
                <a:gd name="T6" fmla="*/ 0 w 264"/>
                <a:gd name="T7" fmla="*/ 8 h 354"/>
                <a:gd name="T8" fmla="*/ 7 w 264"/>
                <a:gd name="T9" fmla="*/ 0 h 354"/>
                <a:gd name="T10" fmla="*/ 14 w 264"/>
                <a:gd name="T11" fmla="*/ 8 h 354"/>
                <a:gd name="T12" fmla="*/ 14 w 264"/>
                <a:gd name="T13" fmla="*/ 339 h 354"/>
                <a:gd name="T14" fmla="*/ 250 w 264"/>
                <a:gd name="T15" fmla="*/ 339 h 354"/>
                <a:gd name="T16" fmla="*/ 250 w 264"/>
                <a:gd name="T17" fmla="*/ 8 h 354"/>
                <a:gd name="T18" fmla="*/ 257 w 264"/>
                <a:gd name="T19" fmla="*/ 0 h 354"/>
                <a:gd name="T20" fmla="*/ 264 w 264"/>
                <a:gd name="T21" fmla="*/ 8 h 354"/>
                <a:gd name="T22" fmla="*/ 264 w 264"/>
                <a:gd name="T23" fmla="*/ 347 h 354"/>
                <a:gd name="T24" fmla="*/ 257 w 264"/>
                <a:gd name="T2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 h="354">
                  <a:moveTo>
                    <a:pt x="257" y="354"/>
                  </a:moveTo>
                  <a:lnTo>
                    <a:pt x="7" y="354"/>
                  </a:lnTo>
                  <a:cubicBezTo>
                    <a:pt x="3" y="354"/>
                    <a:pt x="0" y="351"/>
                    <a:pt x="0" y="347"/>
                  </a:cubicBezTo>
                  <a:lnTo>
                    <a:pt x="0" y="8"/>
                  </a:lnTo>
                  <a:cubicBezTo>
                    <a:pt x="0" y="4"/>
                    <a:pt x="3" y="0"/>
                    <a:pt x="7" y="0"/>
                  </a:cubicBezTo>
                  <a:cubicBezTo>
                    <a:pt x="11" y="0"/>
                    <a:pt x="14" y="4"/>
                    <a:pt x="14" y="8"/>
                  </a:cubicBezTo>
                  <a:lnTo>
                    <a:pt x="14" y="339"/>
                  </a:lnTo>
                  <a:lnTo>
                    <a:pt x="250" y="339"/>
                  </a:lnTo>
                  <a:lnTo>
                    <a:pt x="250" y="8"/>
                  </a:lnTo>
                  <a:cubicBezTo>
                    <a:pt x="250" y="4"/>
                    <a:pt x="253" y="0"/>
                    <a:pt x="257" y="0"/>
                  </a:cubicBezTo>
                  <a:cubicBezTo>
                    <a:pt x="261" y="0"/>
                    <a:pt x="264" y="4"/>
                    <a:pt x="264" y="8"/>
                  </a:cubicBezTo>
                  <a:lnTo>
                    <a:pt x="264" y="347"/>
                  </a:lnTo>
                  <a:cubicBezTo>
                    <a:pt x="264" y="351"/>
                    <a:pt x="261" y="354"/>
                    <a:pt x="257" y="35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623">
              <a:extLst>
                <a:ext uri="{FF2B5EF4-FFF2-40B4-BE49-F238E27FC236}">
                  <a16:creationId xmlns:a16="http://schemas.microsoft.com/office/drawing/2014/main" id="{B52F1FA7-9BEB-21D7-3961-8936E2EC4B3A}"/>
                </a:ext>
              </a:extLst>
            </p:cNvPr>
            <p:cNvSpPr>
              <a:spLocks/>
            </p:cNvSpPr>
            <p:nvPr/>
          </p:nvSpPr>
          <p:spPr bwMode="auto">
            <a:xfrm>
              <a:off x="4487863" y="1106488"/>
              <a:ext cx="328613" cy="396875"/>
            </a:xfrm>
            <a:custGeom>
              <a:avLst/>
              <a:gdLst>
                <a:gd name="T0" fmla="*/ 352 w 360"/>
                <a:gd name="T1" fmla="*/ 436 h 436"/>
                <a:gd name="T2" fmla="*/ 8 w 360"/>
                <a:gd name="T3" fmla="*/ 436 h 436"/>
                <a:gd name="T4" fmla="*/ 0 w 360"/>
                <a:gd name="T5" fmla="*/ 429 h 436"/>
                <a:gd name="T6" fmla="*/ 0 w 360"/>
                <a:gd name="T7" fmla="*/ 8 h 436"/>
                <a:gd name="T8" fmla="*/ 8 w 360"/>
                <a:gd name="T9" fmla="*/ 0 h 436"/>
                <a:gd name="T10" fmla="*/ 54 w 360"/>
                <a:gd name="T11" fmla="*/ 0 h 436"/>
                <a:gd name="T12" fmla="*/ 62 w 360"/>
                <a:gd name="T13" fmla="*/ 8 h 436"/>
                <a:gd name="T14" fmla="*/ 54 w 360"/>
                <a:gd name="T15" fmla="*/ 15 h 436"/>
                <a:gd name="T16" fmla="*/ 15 w 360"/>
                <a:gd name="T17" fmla="*/ 15 h 436"/>
                <a:gd name="T18" fmla="*/ 15 w 360"/>
                <a:gd name="T19" fmla="*/ 422 h 436"/>
                <a:gd name="T20" fmla="*/ 345 w 360"/>
                <a:gd name="T21" fmla="*/ 422 h 436"/>
                <a:gd name="T22" fmla="*/ 345 w 360"/>
                <a:gd name="T23" fmla="*/ 15 h 436"/>
                <a:gd name="T24" fmla="*/ 304 w 360"/>
                <a:gd name="T25" fmla="*/ 15 h 436"/>
                <a:gd name="T26" fmla="*/ 296 w 360"/>
                <a:gd name="T27" fmla="*/ 8 h 436"/>
                <a:gd name="T28" fmla="*/ 304 w 360"/>
                <a:gd name="T29" fmla="*/ 0 h 436"/>
                <a:gd name="T30" fmla="*/ 352 w 360"/>
                <a:gd name="T31" fmla="*/ 0 h 436"/>
                <a:gd name="T32" fmla="*/ 360 w 360"/>
                <a:gd name="T33" fmla="*/ 8 h 436"/>
                <a:gd name="T34" fmla="*/ 360 w 360"/>
                <a:gd name="T35" fmla="*/ 429 h 436"/>
                <a:gd name="T36" fmla="*/ 352 w 360"/>
                <a:gd name="T3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436">
                  <a:moveTo>
                    <a:pt x="352" y="436"/>
                  </a:moveTo>
                  <a:lnTo>
                    <a:pt x="8" y="436"/>
                  </a:lnTo>
                  <a:cubicBezTo>
                    <a:pt x="4" y="436"/>
                    <a:pt x="0" y="433"/>
                    <a:pt x="0" y="429"/>
                  </a:cubicBezTo>
                  <a:lnTo>
                    <a:pt x="0" y="8"/>
                  </a:lnTo>
                  <a:cubicBezTo>
                    <a:pt x="0" y="3"/>
                    <a:pt x="4" y="0"/>
                    <a:pt x="8" y="0"/>
                  </a:cubicBezTo>
                  <a:lnTo>
                    <a:pt x="54" y="0"/>
                  </a:lnTo>
                  <a:cubicBezTo>
                    <a:pt x="58" y="0"/>
                    <a:pt x="62" y="3"/>
                    <a:pt x="62" y="8"/>
                  </a:cubicBezTo>
                  <a:cubicBezTo>
                    <a:pt x="62" y="12"/>
                    <a:pt x="58" y="15"/>
                    <a:pt x="54" y="15"/>
                  </a:cubicBezTo>
                  <a:lnTo>
                    <a:pt x="15" y="15"/>
                  </a:lnTo>
                  <a:lnTo>
                    <a:pt x="15" y="422"/>
                  </a:lnTo>
                  <a:lnTo>
                    <a:pt x="345" y="422"/>
                  </a:lnTo>
                  <a:lnTo>
                    <a:pt x="345" y="15"/>
                  </a:lnTo>
                  <a:lnTo>
                    <a:pt x="304" y="15"/>
                  </a:lnTo>
                  <a:cubicBezTo>
                    <a:pt x="300" y="15"/>
                    <a:pt x="296" y="12"/>
                    <a:pt x="296" y="8"/>
                  </a:cubicBezTo>
                  <a:cubicBezTo>
                    <a:pt x="296" y="3"/>
                    <a:pt x="300" y="0"/>
                    <a:pt x="304" y="0"/>
                  </a:cubicBezTo>
                  <a:lnTo>
                    <a:pt x="352" y="0"/>
                  </a:lnTo>
                  <a:cubicBezTo>
                    <a:pt x="356" y="0"/>
                    <a:pt x="360" y="3"/>
                    <a:pt x="360" y="8"/>
                  </a:cubicBezTo>
                  <a:lnTo>
                    <a:pt x="360" y="429"/>
                  </a:lnTo>
                  <a:cubicBezTo>
                    <a:pt x="360" y="433"/>
                    <a:pt x="356" y="436"/>
                    <a:pt x="352" y="4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624">
              <a:extLst>
                <a:ext uri="{FF2B5EF4-FFF2-40B4-BE49-F238E27FC236}">
                  <a16:creationId xmlns:a16="http://schemas.microsoft.com/office/drawing/2014/main" id="{C8694479-E70C-3C39-3610-F0EFC948773B}"/>
                </a:ext>
              </a:extLst>
            </p:cNvPr>
            <p:cNvSpPr>
              <a:spLocks noEditPoints="1"/>
            </p:cNvSpPr>
            <p:nvPr/>
          </p:nvSpPr>
          <p:spPr bwMode="auto">
            <a:xfrm>
              <a:off x="4551363" y="1012825"/>
              <a:ext cx="201613" cy="157163"/>
            </a:xfrm>
            <a:custGeom>
              <a:avLst/>
              <a:gdLst>
                <a:gd name="T0" fmla="*/ 29 w 222"/>
                <a:gd name="T1" fmla="*/ 102 h 172"/>
                <a:gd name="T2" fmla="*/ 15 w 222"/>
                <a:gd name="T3" fmla="*/ 115 h 172"/>
                <a:gd name="T4" fmla="*/ 15 w 222"/>
                <a:gd name="T5" fmla="*/ 143 h 172"/>
                <a:gd name="T6" fmla="*/ 29 w 222"/>
                <a:gd name="T7" fmla="*/ 157 h 172"/>
                <a:gd name="T8" fmla="*/ 193 w 222"/>
                <a:gd name="T9" fmla="*/ 157 h 172"/>
                <a:gd name="T10" fmla="*/ 207 w 222"/>
                <a:gd name="T11" fmla="*/ 143 h 172"/>
                <a:gd name="T12" fmla="*/ 207 w 222"/>
                <a:gd name="T13" fmla="*/ 115 h 172"/>
                <a:gd name="T14" fmla="*/ 193 w 222"/>
                <a:gd name="T15" fmla="*/ 102 h 172"/>
                <a:gd name="T16" fmla="*/ 179 w 222"/>
                <a:gd name="T17" fmla="*/ 102 h 172"/>
                <a:gd name="T18" fmla="*/ 173 w 222"/>
                <a:gd name="T19" fmla="*/ 99 h 172"/>
                <a:gd name="T20" fmla="*/ 172 w 222"/>
                <a:gd name="T21" fmla="*/ 93 h 172"/>
                <a:gd name="T22" fmla="*/ 174 w 222"/>
                <a:gd name="T23" fmla="*/ 77 h 172"/>
                <a:gd name="T24" fmla="*/ 111 w 222"/>
                <a:gd name="T25" fmla="*/ 15 h 172"/>
                <a:gd name="T26" fmla="*/ 48 w 222"/>
                <a:gd name="T27" fmla="*/ 77 h 172"/>
                <a:gd name="T28" fmla="*/ 50 w 222"/>
                <a:gd name="T29" fmla="*/ 93 h 172"/>
                <a:gd name="T30" fmla="*/ 49 w 222"/>
                <a:gd name="T31" fmla="*/ 99 h 172"/>
                <a:gd name="T32" fmla="*/ 43 w 222"/>
                <a:gd name="T33" fmla="*/ 102 h 172"/>
                <a:gd name="T34" fmla="*/ 29 w 222"/>
                <a:gd name="T35" fmla="*/ 102 h 172"/>
                <a:gd name="T36" fmla="*/ 193 w 222"/>
                <a:gd name="T37" fmla="*/ 172 h 172"/>
                <a:gd name="T38" fmla="*/ 29 w 222"/>
                <a:gd name="T39" fmla="*/ 172 h 172"/>
                <a:gd name="T40" fmla="*/ 0 w 222"/>
                <a:gd name="T41" fmla="*/ 143 h 172"/>
                <a:gd name="T42" fmla="*/ 0 w 222"/>
                <a:gd name="T43" fmla="*/ 115 h 172"/>
                <a:gd name="T44" fmla="*/ 29 w 222"/>
                <a:gd name="T45" fmla="*/ 87 h 172"/>
                <a:gd name="T46" fmla="*/ 34 w 222"/>
                <a:gd name="T47" fmla="*/ 87 h 172"/>
                <a:gd name="T48" fmla="*/ 34 w 222"/>
                <a:gd name="T49" fmla="*/ 77 h 172"/>
                <a:gd name="T50" fmla="*/ 111 w 222"/>
                <a:gd name="T51" fmla="*/ 0 h 172"/>
                <a:gd name="T52" fmla="*/ 188 w 222"/>
                <a:gd name="T53" fmla="*/ 77 h 172"/>
                <a:gd name="T54" fmla="*/ 188 w 222"/>
                <a:gd name="T55" fmla="*/ 87 h 172"/>
                <a:gd name="T56" fmla="*/ 193 w 222"/>
                <a:gd name="T57" fmla="*/ 87 h 172"/>
                <a:gd name="T58" fmla="*/ 222 w 222"/>
                <a:gd name="T59" fmla="*/ 115 h 172"/>
                <a:gd name="T60" fmla="*/ 222 w 222"/>
                <a:gd name="T61" fmla="*/ 143 h 172"/>
                <a:gd name="T62" fmla="*/ 193 w 222"/>
                <a:gd name="T6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2" h="172">
                  <a:moveTo>
                    <a:pt x="29" y="102"/>
                  </a:moveTo>
                  <a:cubicBezTo>
                    <a:pt x="21" y="102"/>
                    <a:pt x="15" y="108"/>
                    <a:pt x="15" y="115"/>
                  </a:cubicBezTo>
                  <a:lnTo>
                    <a:pt x="15" y="143"/>
                  </a:lnTo>
                  <a:cubicBezTo>
                    <a:pt x="15" y="151"/>
                    <a:pt x="21" y="157"/>
                    <a:pt x="29" y="157"/>
                  </a:cubicBezTo>
                  <a:lnTo>
                    <a:pt x="193" y="157"/>
                  </a:lnTo>
                  <a:cubicBezTo>
                    <a:pt x="201" y="157"/>
                    <a:pt x="207" y="151"/>
                    <a:pt x="207" y="143"/>
                  </a:cubicBezTo>
                  <a:lnTo>
                    <a:pt x="207" y="115"/>
                  </a:lnTo>
                  <a:cubicBezTo>
                    <a:pt x="207" y="108"/>
                    <a:pt x="201" y="102"/>
                    <a:pt x="193" y="102"/>
                  </a:cubicBezTo>
                  <a:lnTo>
                    <a:pt x="179" y="102"/>
                  </a:lnTo>
                  <a:cubicBezTo>
                    <a:pt x="177" y="102"/>
                    <a:pt x="175" y="101"/>
                    <a:pt x="173" y="99"/>
                  </a:cubicBezTo>
                  <a:cubicBezTo>
                    <a:pt x="172" y="97"/>
                    <a:pt x="171" y="95"/>
                    <a:pt x="172" y="93"/>
                  </a:cubicBezTo>
                  <a:cubicBezTo>
                    <a:pt x="173" y="87"/>
                    <a:pt x="174" y="82"/>
                    <a:pt x="174" y="77"/>
                  </a:cubicBezTo>
                  <a:cubicBezTo>
                    <a:pt x="174" y="43"/>
                    <a:pt x="146" y="15"/>
                    <a:pt x="111" y="15"/>
                  </a:cubicBezTo>
                  <a:cubicBezTo>
                    <a:pt x="76" y="15"/>
                    <a:pt x="48" y="43"/>
                    <a:pt x="48" y="77"/>
                  </a:cubicBezTo>
                  <a:cubicBezTo>
                    <a:pt x="48" y="82"/>
                    <a:pt x="49" y="87"/>
                    <a:pt x="50" y="93"/>
                  </a:cubicBezTo>
                  <a:cubicBezTo>
                    <a:pt x="51" y="95"/>
                    <a:pt x="50" y="97"/>
                    <a:pt x="49" y="99"/>
                  </a:cubicBezTo>
                  <a:cubicBezTo>
                    <a:pt x="47" y="101"/>
                    <a:pt x="45" y="102"/>
                    <a:pt x="43" y="102"/>
                  </a:cubicBezTo>
                  <a:lnTo>
                    <a:pt x="29" y="102"/>
                  </a:lnTo>
                  <a:close/>
                  <a:moveTo>
                    <a:pt x="193" y="172"/>
                  </a:moveTo>
                  <a:lnTo>
                    <a:pt x="29" y="172"/>
                  </a:lnTo>
                  <a:cubicBezTo>
                    <a:pt x="13" y="172"/>
                    <a:pt x="0" y="159"/>
                    <a:pt x="0" y="143"/>
                  </a:cubicBezTo>
                  <a:lnTo>
                    <a:pt x="0" y="115"/>
                  </a:lnTo>
                  <a:cubicBezTo>
                    <a:pt x="0" y="100"/>
                    <a:pt x="13" y="87"/>
                    <a:pt x="29" y="87"/>
                  </a:cubicBezTo>
                  <a:lnTo>
                    <a:pt x="34" y="87"/>
                  </a:lnTo>
                  <a:cubicBezTo>
                    <a:pt x="34" y="84"/>
                    <a:pt x="34" y="81"/>
                    <a:pt x="34" y="77"/>
                  </a:cubicBezTo>
                  <a:cubicBezTo>
                    <a:pt x="34" y="35"/>
                    <a:pt x="68" y="0"/>
                    <a:pt x="111" y="0"/>
                  </a:cubicBezTo>
                  <a:cubicBezTo>
                    <a:pt x="154" y="0"/>
                    <a:pt x="188" y="35"/>
                    <a:pt x="188" y="77"/>
                  </a:cubicBezTo>
                  <a:cubicBezTo>
                    <a:pt x="188" y="81"/>
                    <a:pt x="188" y="84"/>
                    <a:pt x="188" y="87"/>
                  </a:cubicBezTo>
                  <a:lnTo>
                    <a:pt x="193" y="87"/>
                  </a:lnTo>
                  <a:cubicBezTo>
                    <a:pt x="209" y="87"/>
                    <a:pt x="222" y="100"/>
                    <a:pt x="222" y="115"/>
                  </a:cubicBezTo>
                  <a:lnTo>
                    <a:pt x="222" y="143"/>
                  </a:lnTo>
                  <a:cubicBezTo>
                    <a:pt x="222" y="159"/>
                    <a:pt x="209" y="172"/>
                    <a:pt x="193" y="1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625">
              <a:extLst>
                <a:ext uri="{FF2B5EF4-FFF2-40B4-BE49-F238E27FC236}">
                  <a16:creationId xmlns:a16="http://schemas.microsoft.com/office/drawing/2014/main" id="{CBB773DE-730E-5034-2574-723E96A01632}"/>
                </a:ext>
              </a:extLst>
            </p:cNvPr>
            <p:cNvSpPr>
              <a:spLocks/>
            </p:cNvSpPr>
            <p:nvPr/>
          </p:nvSpPr>
          <p:spPr bwMode="auto">
            <a:xfrm>
              <a:off x="4602163" y="1209675"/>
              <a:ext cx="100013" cy="65088"/>
            </a:xfrm>
            <a:custGeom>
              <a:avLst/>
              <a:gdLst>
                <a:gd name="T0" fmla="*/ 42 w 109"/>
                <a:gd name="T1" fmla="*/ 73 h 73"/>
                <a:gd name="T2" fmla="*/ 42 w 109"/>
                <a:gd name="T3" fmla="*/ 73 h 73"/>
                <a:gd name="T4" fmla="*/ 37 w 109"/>
                <a:gd name="T5" fmla="*/ 71 h 73"/>
                <a:gd name="T6" fmla="*/ 2 w 109"/>
                <a:gd name="T7" fmla="*/ 37 h 73"/>
                <a:gd name="T8" fmla="*/ 2 w 109"/>
                <a:gd name="T9" fmla="*/ 27 h 73"/>
                <a:gd name="T10" fmla="*/ 13 w 109"/>
                <a:gd name="T11" fmla="*/ 27 h 73"/>
                <a:gd name="T12" fmla="*/ 42 w 109"/>
                <a:gd name="T13" fmla="*/ 56 h 73"/>
                <a:gd name="T14" fmla="*/ 95 w 109"/>
                <a:gd name="T15" fmla="*/ 3 h 73"/>
                <a:gd name="T16" fmla="*/ 106 w 109"/>
                <a:gd name="T17" fmla="*/ 3 h 73"/>
                <a:gd name="T18" fmla="*/ 106 w 109"/>
                <a:gd name="T19" fmla="*/ 13 h 73"/>
                <a:gd name="T20" fmla="*/ 47 w 109"/>
                <a:gd name="T21" fmla="*/ 71 h 73"/>
                <a:gd name="T22" fmla="*/ 42 w 109"/>
                <a:gd name="T23"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73">
                  <a:moveTo>
                    <a:pt x="42" y="73"/>
                  </a:moveTo>
                  <a:lnTo>
                    <a:pt x="42" y="73"/>
                  </a:lnTo>
                  <a:cubicBezTo>
                    <a:pt x="40" y="73"/>
                    <a:pt x="38" y="73"/>
                    <a:pt x="37" y="71"/>
                  </a:cubicBezTo>
                  <a:lnTo>
                    <a:pt x="2" y="37"/>
                  </a:lnTo>
                  <a:cubicBezTo>
                    <a:pt x="0" y="34"/>
                    <a:pt x="0" y="29"/>
                    <a:pt x="2" y="27"/>
                  </a:cubicBezTo>
                  <a:cubicBezTo>
                    <a:pt x="5" y="24"/>
                    <a:pt x="10" y="24"/>
                    <a:pt x="13" y="27"/>
                  </a:cubicBezTo>
                  <a:lnTo>
                    <a:pt x="42" y="56"/>
                  </a:lnTo>
                  <a:lnTo>
                    <a:pt x="95" y="3"/>
                  </a:lnTo>
                  <a:cubicBezTo>
                    <a:pt x="98" y="0"/>
                    <a:pt x="103" y="0"/>
                    <a:pt x="106" y="3"/>
                  </a:cubicBezTo>
                  <a:cubicBezTo>
                    <a:pt x="109" y="5"/>
                    <a:pt x="109" y="10"/>
                    <a:pt x="106" y="13"/>
                  </a:cubicBezTo>
                  <a:lnTo>
                    <a:pt x="47" y="71"/>
                  </a:lnTo>
                  <a:cubicBezTo>
                    <a:pt x="46" y="73"/>
                    <a:pt x="44" y="73"/>
                    <a:pt x="42" y="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626">
              <a:extLst>
                <a:ext uri="{FF2B5EF4-FFF2-40B4-BE49-F238E27FC236}">
                  <a16:creationId xmlns:a16="http://schemas.microsoft.com/office/drawing/2014/main" id="{F4E5577C-BAB7-3A69-009B-E3382DB89ABE}"/>
                </a:ext>
              </a:extLst>
            </p:cNvPr>
            <p:cNvSpPr>
              <a:spLocks/>
            </p:cNvSpPr>
            <p:nvPr/>
          </p:nvSpPr>
          <p:spPr bwMode="auto">
            <a:xfrm>
              <a:off x="4618038" y="1320800"/>
              <a:ext cx="68263" cy="66675"/>
            </a:xfrm>
            <a:custGeom>
              <a:avLst/>
              <a:gdLst>
                <a:gd name="T0" fmla="*/ 8 w 74"/>
                <a:gd name="T1" fmla="*/ 73 h 73"/>
                <a:gd name="T2" fmla="*/ 3 w 74"/>
                <a:gd name="T3" fmla="*/ 71 h 73"/>
                <a:gd name="T4" fmla="*/ 3 w 74"/>
                <a:gd name="T5" fmla="*/ 61 h 73"/>
                <a:gd name="T6" fmla="*/ 61 w 74"/>
                <a:gd name="T7" fmla="*/ 3 h 73"/>
                <a:gd name="T8" fmla="*/ 71 w 74"/>
                <a:gd name="T9" fmla="*/ 3 h 73"/>
                <a:gd name="T10" fmla="*/ 71 w 74"/>
                <a:gd name="T11" fmla="*/ 14 h 73"/>
                <a:gd name="T12" fmla="*/ 13 w 74"/>
                <a:gd name="T13" fmla="*/ 71 h 73"/>
                <a:gd name="T14" fmla="*/ 8 w 74"/>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3">
                  <a:moveTo>
                    <a:pt x="8" y="73"/>
                  </a:moveTo>
                  <a:cubicBezTo>
                    <a:pt x="6" y="73"/>
                    <a:pt x="4" y="73"/>
                    <a:pt x="3" y="71"/>
                  </a:cubicBezTo>
                  <a:cubicBezTo>
                    <a:pt x="0" y="68"/>
                    <a:pt x="0" y="64"/>
                    <a:pt x="3" y="61"/>
                  </a:cubicBezTo>
                  <a:lnTo>
                    <a:pt x="61" y="3"/>
                  </a:lnTo>
                  <a:cubicBezTo>
                    <a:pt x="64" y="0"/>
                    <a:pt x="68" y="0"/>
                    <a:pt x="71" y="3"/>
                  </a:cubicBezTo>
                  <a:cubicBezTo>
                    <a:pt x="74" y="6"/>
                    <a:pt x="74" y="11"/>
                    <a:pt x="71" y="14"/>
                  </a:cubicBezTo>
                  <a:lnTo>
                    <a:pt x="13" y="71"/>
                  </a:lnTo>
                  <a:cubicBezTo>
                    <a:pt x="12" y="73"/>
                    <a:pt x="10" y="73"/>
                    <a:pt x="8" y="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627">
              <a:extLst>
                <a:ext uri="{FF2B5EF4-FFF2-40B4-BE49-F238E27FC236}">
                  <a16:creationId xmlns:a16="http://schemas.microsoft.com/office/drawing/2014/main" id="{57D44DF5-327B-A3F5-D313-842F304171F2}"/>
                </a:ext>
              </a:extLst>
            </p:cNvPr>
            <p:cNvSpPr>
              <a:spLocks/>
            </p:cNvSpPr>
            <p:nvPr/>
          </p:nvSpPr>
          <p:spPr bwMode="auto">
            <a:xfrm>
              <a:off x="4618038" y="1320800"/>
              <a:ext cx="68263" cy="66675"/>
            </a:xfrm>
            <a:custGeom>
              <a:avLst/>
              <a:gdLst>
                <a:gd name="T0" fmla="*/ 66 w 74"/>
                <a:gd name="T1" fmla="*/ 73 h 73"/>
                <a:gd name="T2" fmla="*/ 61 w 74"/>
                <a:gd name="T3" fmla="*/ 71 h 73"/>
                <a:gd name="T4" fmla="*/ 3 w 74"/>
                <a:gd name="T5" fmla="*/ 14 h 73"/>
                <a:gd name="T6" fmla="*/ 3 w 74"/>
                <a:gd name="T7" fmla="*/ 3 h 73"/>
                <a:gd name="T8" fmla="*/ 13 w 74"/>
                <a:gd name="T9" fmla="*/ 3 h 73"/>
                <a:gd name="T10" fmla="*/ 71 w 74"/>
                <a:gd name="T11" fmla="*/ 61 h 73"/>
                <a:gd name="T12" fmla="*/ 71 w 74"/>
                <a:gd name="T13" fmla="*/ 71 h 73"/>
                <a:gd name="T14" fmla="*/ 66 w 74"/>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73">
                  <a:moveTo>
                    <a:pt x="66" y="73"/>
                  </a:moveTo>
                  <a:cubicBezTo>
                    <a:pt x="64" y="73"/>
                    <a:pt x="62" y="73"/>
                    <a:pt x="61" y="71"/>
                  </a:cubicBezTo>
                  <a:lnTo>
                    <a:pt x="3" y="14"/>
                  </a:lnTo>
                  <a:cubicBezTo>
                    <a:pt x="0" y="11"/>
                    <a:pt x="0" y="6"/>
                    <a:pt x="3" y="3"/>
                  </a:cubicBezTo>
                  <a:cubicBezTo>
                    <a:pt x="6" y="0"/>
                    <a:pt x="10" y="0"/>
                    <a:pt x="13" y="3"/>
                  </a:cubicBezTo>
                  <a:lnTo>
                    <a:pt x="71" y="61"/>
                  </a:lnTo>
                  <a:cubicBezTo>
                    <a:pt x="74" y="64"/>
                    <a:pt x="74" y="68"/>
                    <a:pt x="71" y="71"/>
                  </a:cubicBezTo>
                  <a:cubicBezTo>
                    <a:pt x="70" y="73"/>
                    <a:pt x="68" y="73"/>
                    <a:pt x="66" y="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95411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Quality Assurance and Compliance in Clinical Research</a:t>
            </a:r>
            <a:br>
              <a:rPr lang="en-US" dirty="0"/>
            </a:br>
            <a:endParaRPr lang="en-US" dirty="0"/>
          </a:p>
        </p:txBody>
      </p:sp>
      <p:sp>
        <p:nvSpPr>
          <p:cNvPr id="5" name="Footer Placeholder 4"/>
          <p:cNvSpPr>
            <a:spLocks noGrp="1"/>
          </p:cNvSpPr>
          <p:nvPr>
            <p:ph type="ftr" sz="quarter" idx="4294967295"/>
          </p:nvPr>
        </p:nvSpPr>
        <p:spPr>
          <a:xfrm>
            <a:off x="0" y="6373623"/>
            <a:ext cx="7836061" cy="206754"/>
          </a:xfrm>
        </p:spPr>
        <p:txBody>
          <a:bodyPr/>
          <a:lstStyle/>
          <a:p>
            <a:endParaRPr lang="en-US" dirty="0"/>
          </a:p>
        </p:txBody>
      </p:sp>
      <p:sp>
        <p:nvSpPr>
          <p:cNvPr id="6" name="Slide Number Placeholder 5"/>
          <p:cNvSpPr>
            <a:spLocks noGrp="1"/>
          </p:cNvSpPr>
          <p:nvPr>
            <p:ph type="sldNum" sz="quarter" idx="16"/>
          </p:nvPr>
        </p:nvSpPr>
        <p:spPr/>
        <p:txBody>
          <a:bodyPr/>
          <a:lstStyle/>
          <a:p>
            <a:fld id="{436DF479-7476-4076-86FD-1C41B7E33810}" type="slidenum">
              <a:rPr lang="en-US" smtClean="0"/>
              <a:pPr/>
              <a:t>46</a:t>
            </a:fld>
            <a:r>
              <a:rPr lang="en-US"/>
              <a:t>     │</a:t>
            </a:r>
            <a:endParaRPr lang="en-US" dirty="0"/>
          </a:p>
        </p:txBody>
      </p:sp>
      <p:sp>
        <p:nvSpPr>
          <p:cNvPr id="9" name="Rectangle 8">
            <a:extLst>
              <a:ext uri="{FF2B5EF4-FFF2-40B4-BE49-F238E27FC236}">
                <a16:creationId xmlns:a16="http://schemas.microsoft.com/office/drawing/2014/main" id="{1EAC4F37-61B2-271C-2B60-B131AB627BF3}"/>
              </a:ext>
            </a:extLst>
          </p:cNvPr>
          <p:cNvSpPr/>
          <p:nvPr/>
        </p:nvSpPr>
        <p:spPr>
          <a:xfrm>
            <a:off x="1897040" y="1643377"/>
            <a:ext cx="9576000" cy="1045282"/>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prstClr val="black"/>
                </a:solidFill>
                <a:effectLst/>
                <a:uLnTx/>
                <a:uFillTx/>
                <a:ea typeface="+mn-ea"/>
                <a:cs typeface="+mn-cs"/>
              </a:rPr>
              <a:t>Data Integrity Assurance</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Validity, Accuracy, complete, results are consistent with the established protocols and procedures.</a:t>
            </a:r>
          </a:p>
        </p:txBody>
      </p:sp>
      <p:sp>
        <p:nvSpPr>
          <p:cNvPr id="10" name="Rectangle 9">
            <a:extLst>
              <a:ext uri="{FF2B5EF4-FFF2-40B4-BE49-F238E27FC236}">
                <a16:creationId xmlns:a16="http://schemas.microsoft.com/office/drawing/2014/main" id="{1AA09BA6-B12C-6DAF-0738-0A2AF47D604D}"/>
              </a:ext>
            </a:extLst>
          </p:cNvPr>
          <p:cNvSpPr/>
          <p:nvPr/>
        </p:nvSpPr>
        <p:spPr>
          <a:xfrm>
            <a:off x="719958" y="1643375"/>
            <a:ext cx="1177082" cy="1045282"/>
          </a:xfrm>
          <a:prstGeom prst="rect">
            <a:avLst/>
          </a:prstGeom>
          <a:solidFill>
            <a:schemeClr val="accent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95959"/>
              </a:solidFill>
              <a:effectLst/>
              <a:uLnTx/>
              <a:uFillTx/>
              <a:ea typeface="+mn-ea"/>
              <a:cs typeface="+mn-cs"/>
            </a:endParaRPr>
          </a:p>
        </p:txBody>
      </p:sp>
      <p:sp>
        <p:nvSpPr>
          <p:cNvPr id="11" name="Isosceles Triangle 10">
            <a:extLst>
              <a:ext uri="{FF2B5EF4-FFF2-40B4-BE49-F238E27FC236}">
                <a16:creationId xmlns:a16="http://schemas.microsoft.com/office/drawing/2014/main" id="{A01A28A2-51D2-6DC0-E093-C299982A1731}"/>
              </a:ext>
            </a:extLst>
          </p:cNvPr>
          <p:cNvSpPr>
            <a:spLocks noChangeAspect="1"/>
          </p:cNvSpPr>
          <p:nvPr/>
        </p:nvSpPr>
        <p:spPr>
          <a:xfrm rot="5400000">
            <a:off x="1880124" y="2019050"/>
            <a:ext cx="340957" cy="29393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3521C573-F31F-4D1A-F655-0FDC6630CF72}"/>
              </a:ext>
            </a:extLst>
          </p:cNvPr>
          <p:cNvSpPr/>
          <p:nvPr/>
        </p:nvSpPr>
        <p:spPr>
          <a:xfrm>
            <a:off x="719958" y="2770420"/>
            <a:ext cx="1177082" cy="1045284"/>
          </a:xfrm>
          <a:prstGeom prst="rect">
            <a:avLst/>
          </a:prstGeom>
          <a:solidFill>
            <a:schemeClr val="accent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95959"/>
              </a:solidFill>
              <a:effectLst/>
              <a:uLnTx/>
              <a:uFillTx/>
              <a:ea typeface="+mn-ea"/>
              <a:cs typeface="+mn-cs"/>
            </a:endParaRPr>
          </a:p>
        </p:txBody>
      </p:sp>
      <p:sp>
        <p:nvSpPr>
          <p:cNvPr id="14" name="Rectangle 13">
            <a:extLst>
              <a:ext uri="{FF2B5EF4-FFF2-40B4-BE49-F238E27FC236}">
                <a16:creationId xmlns:a16="http://schemas.microsoft.com/office/drawing/2014/main" id="{D8BC2401-8F96-6F40-DCFB-791A653601F9}"/>
              </a:ext>
            </a:extLst>
          </p:cNvPr>
          <p:cNvSpPr/>
          <p:nvPr/>
        </p:nvSpPr>
        <p:spPr>
          <a:xfrm>
            <a:off x="1897040" y="2770420"/>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fontScale="92500" lnSpcReduction="10000"/>
          </a:bodyPr>
          <a:lstStyle/>
          <a:p>
            <a:pPr marR="0" lvl="0" algn="l" defTabSz="914400" rtl="0" eaLnBrk="1" fontAlgn="auto" latinLnBrk="0" hangingPunct="1">
              <a:lnSpc>
                <a:spcPct val="100000"/>
              </a:lnSpc>
              <a:spcBef>
                <a:spcPts val="0"/>
              </a:spcBef>
              <a:spcAft>
                <a:spcPts val="0"/>
              </a:spcAft>
              <a:buClrTx/>
              <a:buSzTx/>
              <a:tabLst/>
              <a:defRPr/>
            </a:pPr>
            <a:r>
              <a:rPr kumimoji="0" lang="en-US" sz="1400" b="1" i="0" u="none" strike="noStrike" kern="0" cap="none" spc="0" normalizeH="0" baseline="0" noProof="0" dirty="0">
                <a:ln>
                  <a:noFill/>
                </a:ln>
                <a:solidFill>
                  <a:prstClr val="black"/>
                </a:solidFill>
                <a:effectLst/>
                <a:uLnTx/>
                <a:uFillTx/>
                <a:ea typeface="+mn-ea"/>
                <a:cs typeface="+mn-cs"/>
              </a:rPr>
              <a:t>Safeguarding Research Subjects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ea typeface="+mn-ea"/>
                <a:cs typeface="+mn-cs"/>
              </a:rPr>
              <a:t>Rights, safety, privacy concerns, and welfare are protected. The risks of not protecting research subjects can include physical harm, psychological harm, loss of confidentiality, loss of autonomy, and exploitation Maintaining.</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ea typeface="+mn-ea"/>
                <a:cs typeface="+mn-cs"/>
              </a:rPr>
              <a:t>This can lead to legal and ethical issues and damage the reputations of both the researchers and the institutions involved in the research.</a:t>
            </a:r>
          </a:p>
        </p:txBody>
      </p:sp>
      <p:sp>
        <p:nvSpPr>
          <p:cNvPr id="15" name="Isosceles Triangle 14">
            <a:extLst>
              <a:ext uri="{FF2B5EF4-FFF2-40B4-BE49-F238E27FC236}">
                <a16:creationId xmlns:a16="http://schemas.microsoft.com/office/drawing/2014/main" id="{5CF99745-C584-BD50-2D23-67E0BD72F818}"/>
              </a:ext>
            </a:extLst>
          </p:cNvPr>
          <p:cNvSpPr>
            <a:spLocks noChangeAspect="1"/>
          </p:cNvSpPr>
          <p:nvPr/>
        </p:nvSpPr>
        <p:spPr>
          <a:xfrm rot="5400000">
            <a:off x="1880124" y="3146095"/>
            <a:ext cx="340958" cy="293930"/>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D3B3555F-9EF4-9C40-EC39-34C2A3FBC76F}"/>
              </a:ext>
            </a:extLst>
          </p:cNvPr>
          <p:cNvSpPr/>
          <p:nvPr/>
        </p:nvSpPr>
        <p:spPr>
          <a:xfrm>
            <a:off x="719958" y="3897465"/>
            <a:ext cx="1177082" cy="1045284"/>
          </a:xfrm>
          <a:prstGeom prst="rect">
            <a:avLst/>
          </a:prstGeom>
          <a:solidFill>
            <a:schemeClr val="accent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95959"/>
              </a:solidFill>
              <a:effectLst/>
              <a:uLnTx/>
              <a:uFillTx/>
              <a:ea typeface="+mn-ea"/>
              <a:cs typeface="+mn-cs"/>
            </a:endParaRPr>
          </a:p>
        </p:txBody>
      </p:sp>
      <p:sp>
        <p:nvSpPr>
          <p:cNvPr id="18" name="Rectangle 17">
            <a:extLst>
              <a:ext uri="{FF2B5EF4-FFF2-40B4-BE49-F238E27FC236}">
                <a16:creationId xmlns:a16="http://schemas.microsoft.com/office/drawing/2014/main" id="{13D9D6B5-19BF-429C-53C8-6BA8CC39905B}"/>
              </a:ext>
            </a:extLst>
          </p:cNvPr>
          <p:cNvSpPr/>
          <p:nvPr/>
        </p:nvSpPr>
        <p:spPr>
          <a:xfrm>
            <a:off x="1897040" y="3897465"/>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prstClr val="black"/>
                </a:solidFill>
                <a:effectLst/>
                <a:uLnTx/>
                <a:uFillTx/>
                <a:ea typeface="+mn-ea"/>
                <a:cs typeface="+mn-cs"/>
              </a:rPr>
              <a:t>Regulatory Compliance</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Clinical research is subject to numerous regulations and guidelines that must be followed.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but also to ensure that the results are accepted by regulatory agencies.</a:t>
            </a:r>
          </a:p>
        </p:txBody>
      </p:sp>
      <p:sp>
        <p:nvSpPr>
          <p:cNvPr id="19" name="Isosceles Triangle 18">
            <a:extLst>
              <a:ext uri="{FF2B5EF4-FFF2-40B4-BE49-F238E27FC236}">
                <a16:creationId xmlns:a16="http://schemas.microsoft.com/office/drawing/2014/main" id="{02A5A52E-8195-34DA-4A2C-C0CAB9524C02}"/>
              </a:ext>
            </a:extLst>
          </p:cNvPr>
          <p:cNvSpPr>
            <a:spLocks noChangeAspect="1"/>
          </p:cNvSpPr>
          <p:nvPr/>
        </p:nvSpPr>
        <p:spPr>
          <a:xfrm rot="5400000">
            <a:off x="1880124" y="4273141"/>
            <a:ext cx="340958" cy="293930"/>
          </a:xfrm>
          <a:prstGeom prst="triangl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ea typeface="+mn-ea"/>
              <a:cs typeface="+mn-cs"/>
            </a:endParaRPr>
          </a:p>
        </p:txBody>
      </p:sp>
      <p:sp>
        <p:nvSpPr>
          <p:cNvPr id="21" name="Rectangle 20">
            <a:extLst>
              <a:ext uri="{FF2B5EF4-FFF2-40B4-BE49-F238E27FC236}">
                <a16:creationId xmlns:a16="http://schemas.microsoft.com/office/drawing/2014/main" id="{96F81529-6593-DF8C-578A-B1E93F13F8A0}"/>
              </a:ext>
            </a:extLst>
          </p:cNvPr>
          <p:cNvSpPr/>
          <p:nvPr/>
        </p:nvSpPr>
        <p:spPr>
          <a:xfrm>
            <a:off x="719958" y="5024509"/>
            <a:ext cx="1177082" cy="1045284"/>
          </a:xfrm>
          <a:prstGeom prst="rect">
            <a:avLst/>
          </a:prstGeom>
          <a:solidFill>
            <a:schemeClr val="accent4"/>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95959"/>
              </a:solidFill>
              <a:effectLst/>
              <a:uLnTx/>
              <a:uFillTx/>
              <a:ea typeface="+mn-ea"/>
              <a:cs typeface="+mn-cs"/>
            </a:endParaRPr>
          </a:p>
        </p:txBody>
      </p:sp>
      <p:sp>
        <p:nvSpPr>
          <p:cNvPr id="22" name="Rectangle 21">
            <a:extLst>
              <a:ext uri="{FF2B5EF4-FFF2-40B4-BE49-F238E27FC236}">
                <a16:creationId xmlns:a16="http://schemas.microsoft.com/office/drawing/2014/main" id="{E5242A88-B383-1429-2D95-69ADF9EE4401}"/>
              </a:ext>
            </a:extLst>
          </p:cNvPr>
          <p:cNvSpPr/>
          <p:nvPr/>
        </p:nvSpPr>
        <p:spPr>
          <a:xfrm>
            <a:off x="1897040" y="5024509"/>
            <a:ext cx="9576000" cy="1045284"/>
          </a:xfrm>
          <a:prstGeom prst="rect">
            <a:avLst/>
          </a:prstGeom>
          <a:solidFill>
            <a:srgbClr val="F2F2F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0" cap="none" spc="0" normalizeH="0" baseline="0" noProof="0" dirty="0">
                <a:ln>
                  <a:noFill/>
                </a:ln>
                <a:solidFill>
                  <a:prstClr val="black"/>
                </a:solidFill>
                <a:effectLst/>
                <a:uLnTx/>
                <a:uFillTx/>
                <a:ea typeface="+mn-ea"/>
                <a:cs typeface="+mn-cs"/>
              </a:rPr>
              <a:t>Improving the Efficiency of Clinical Trials</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Proper guidelines help identify and address potential issues in the research process before they become significant problems.</a:t>
            </a:r>
          </a:p>
        </p:txBody>
      </p:sp>
      <p:sp>
        <p:nvSpPr>
          <p:cNvPr id="23" name="Isosceles Triangle 22">
            <a:extLst>
              <a:ext uri="{FF2B5EF4-FFF2-40B4-BE49-F238E27FC236}">
                <a16:creationId xmlns:a16="http://schemas.microsoft.com/office/drawing/2014/main" id="{18FE020D-25DF-A411-2140-89953874D3AA}"/>
              </a:ext>
            </a:extLst>
          </p:cNvPr>
          <p:cNvSpPr>
            <a:spLocks noChangeAspect="1"/>
          </p:cNvSpPr>
          <p:nvPr/>
        </p:nvSpPr>
        <p:spPr>
          <a:xfrm rot="5400000">
            <a:off x="1880124" y="5400186"/>
            <a:ext cx="340958" cy="293930"/>
          </a:xfrm>
          <a:prstGeom prst="triangl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ea typeface="+mn-ea"/>
              <a:cs typeface="+mn-cs"/>
            </a:endParaRPr>
          </a:p>
        </p:txBody>
      </p:sp>
      <p:grpSp>
        <p:nvGrpSpPr>
          <p:cNvPr id="120" name="Analytics25" descr="{&quot;Key&quot;:&quot;POWER_USER_SHAPE_ICON&quot;,&quot;Value&quot;:&quot;POWER_USER_SHAPE_ICON_STYLE_1&quot;}">
            <a:extLst>
              <a:ext uri="{FF2B5EF4-FFF2-40B4-BE49-F238E27FC236}">
                <a16:creationId xmlns:a16="http://schemas.microsoft.com/office/drawing/2014/main" id="{F74A9EB7-A07D-1ABF-6CAE-B7AA7E51A50A}"/>
              </a:ext>
            </a:extLst>
          </p:cNvPr>
          <p:cNvGrpSpPr>
            <a:grpSpLocks noChangeAspect="1"/>
          </p:cNvGrpSpPr>
          <p:nvPr/>
        </p:nvGrpSpPr>
        <p:grpSpPr>
          <a:xfrm>
            <a:off x="996288" y="1785015"/>
            <a:ext cx="615461" cy="762000"/>
            <a:chOff x="4452938" y="3203575"/>
            <a:chExt cx="400050" cy="495300"/>
          </a:xfrm>
          <a:solidFill>
            <a:schemeClr val="bg1"/>
          </a:solidFill>
        </p:grpSpPr>
        <p:sp>
          <p:nvSpPr>
            <p:cNvPr id="121" name="Freeform 628">
              <a:extLst>
                <a:ext uri="{FF2B5EF4-FFF2-40B4-BE49-F238E27FC236}">
                  <a16:creationId xmlns:a16="http://schemas.microsoft.com/office/drawing/2014/main" id="{C476CF13-2424-53EA-6E05-A734B07F7E77}"/>
                </a:ext>
              </a:extLst>
            </p:cNvPr>
            <p:cNvSpPr>
              <a:spLocks/>
            </p:cNvSpPr>
            <p:nvPr/>
          </p:nvSpPr>
          <p:spPr bwMode="auto">
            <a:xfrm>
              <a:off x="4452938" y="3203575"/>
              <a:ext cx="355600" cy="495300"/>
            </a:xfrm>
            <a:custGeom>
              <a:avLst/>
              <a:gdLst>
                <a:gd name="T0" fmla="*/ 382 w 389"/>
                <a:gd name="T1" fmla="*/ 543 h 543"/>
                <a:gd name="T2" fmla="*/ 8 w 389"/>
                <a:gd name="T3" fmla="*/ 543 h 543"/>
                <a:gd name="T4" fmla="*/ 0 w 389"/>
                <a:gd name="T5" fmla="*/ 536 h 543"/>
                <a:gd name="T6" fmla="*/ 0 w 389"/>
                <a:gd name="T7" fmla="*/ 7 h 543"/>
                <a:gd name="T8" fmla="*/ 8 w 389"/>
                <a:gd name="T9" fmla="*/ 0 h 543"/>
                <a:gd name="T10" fmla="*/ 382 w 389"/>
                <a:gd name="T11" fmla="*/ 0 h 543"/>
                <a:gd name="T12" fmla="*/ 389 w 389"/>
                <a:gd name="T13" fmla="*/ 7 h 543"/>
                <a:gd name="T14" fmla="*/ 389 w 389"/>
                <a:gd name="T15" fmla="*/ 389 h 543"/>
                <a:gd name="T16" fmla="*/ 382 w 389"/>
                <a:gd name="T17" fmla="*/ 396 h 543"/>
                <a:gd name="T18" fmla="*/ 374 w 389"/>
                <a:gd name="T19" fmla="*/ 389 h 543"/>
                <a:gd name="T20" fmla="*/ 374 w 389"/>
                <a:gd name="T21" fmla="*/ 14 h 543"/>
                <a:gd name="T22" fmla="*/ 15 w 389"/>
                <a:gd name="T23" fmla="*/ 14 h 543"/>
                <a:gd name="T24" fmla="*/ 15 w 389"/>
                <a:gd name="T25" fmla="*/ 529 h 543"/>
                <a:gd name="T26" fmla="*/ 374 w 389"/>
                <a:gd name="T27" fmla="*/ 529 h 543"/>
                <a:gd name="T28" fmla="*/ 374 w 389"/>
                <a:gd name="T29" fmla="*/ 518 h 543"/>
                <a:gd name="T30" fmla="*/ 382 w 389"/>
                <a:gd name="T31" fmla="*/ 511 h 543"/>
                <a:gd name="T32" fmla="*/ 389 w 389"/>
                <a:gd name="T33" fmla="*/ 518 h 543"/>
                <a:gd name="T34" fmla="*/ 389 w 389"/>
                <a:gd name="T35" fmla="*/ 536 h 543"/>
                <a:gd name="T36" fmla="*/ 382 w 389"/>
                <a:gd name="T37"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43">
                  <a:moveTo>
                    <a:pt x="382" y="543"/>
                  </a:moveTo>
                  <a:lnTo>
                    <a:pt x="8" y="543"/>
                  </a:lnTo>
                  <a:cubicBezTo>
                    <a:pt x="4" y="543"/>
                    <a:pt x="0" y="540"/>
                    <a:pt x="0" y="536"/>
                  </a:cubicBezTo>
                  <a:lnTo>
                    <a:pt x="0" y="7"/>
                  </a:lnTo>
                  <a:cubicBezTo>
                    <a:pt x="0" y="3"/>
                    <a:pt x="4" y="0"/>
                    <a:pt x="8" y="0"/>
                  </a:cubicBezTo>
                  <a:lnTo>
                    <a:pt x="382" y="0"/>
                  </a:lnTo>
                  <a:cubicBezTo>
                    <a:pt x="386" y="0"/>
                    <a:pt x="389" y="3"/>
                    <a:pt x="389" y="7"/>
                  </a:cubicBezTo>
                  <a:lnTo>
                    <a:pt x="389" y="389"/>
                  </a:lnTo>
                  <a:cubicBezTo>
                    <a:pt x="389" y="393"/>
                    <a:pt x="386" y="396"/>
                    <a:pt x="382" y="396"/>
                  </a:cubicBezTo>
                  <a:cubicBezTo>
                    <a:pt x="378" y="396"/>
                    <a:pt x="374" y="393"/>
                    <a:pt x="374" y="389"/>
                  </a:cubicBezTo>
                  <a:lnTo>
                    <a:pt x="374" y="14"/>
                  </a:lnTo>
                  <a:lnTo>
                    <a:pt x="15" y="14"/>
                  </a:lnTo>
                  <a:lnTo>
                    <a:pt x="15" y="529"/>
                  </a:lnTo>
                  <a:lnTo>
                    <a:pt x="374" y="529"/>
                  </a:lnTo>
                  <a:lnTo>
                    <a:pt x="374" y="518"/>
                  </a:lnTo>
                  <a:cubicBezTo>
                    <a:pt x="374" y="514"/>
                    <a:pt x="378" y="511"/>
                    <a:pt x="382" y="511"/>
                  </a:cubicBezTo>
                  <a:cubicBezTo>
                    <a:pt x="386" y="511"/>
                    <a:pt x="389" y="514"/>
                    <a:pt x="389" y="518"/>
                  </a:cubicBezTo>
                  <a:lnTo>
                    <a:pt x="389" y="536"/>
                  </a:lnTo>
                  <a:cubicBezTo>
                    <a:pt x="389" y="540"/>
                    <a:pt x="386" y="543"/>
                    <a:pt x="382" y="5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629">
              <a:extLst>
                <a:ext uri="{FF2B5EF4-FFF2-40B4-BE49-F238E27FC236}">
                  <a16:creationId xmlns:a16="http://schemas.microsoft.com/office/drawing/2014/main" id="{378B83F5-442F-67AE-226B-F1075161E6B0}"/>
                </a:ext>
              </a:extLst>
            </p:cNvPr>
            <p:cNvSpPr>
              <a:spLocks noEditPoints="1"/>
            </p:cNvSpPr>
            <p:nvPr/>
          </p:nvSpPr>
          <p:spPr bwMode="auto">
            <a:xfrm>
              <a:off x="4741863" y="3562350"/>
              <a:ext cx="111125" cy="109538"/>
            </a:xfrm>
            <a:custGeom>
              <a:avLst/>
              <a:gdLst>
                <a:gd name="T0" fmla="*/ 13 w 121"/>
                <a:gd name="T1" fmla="*/ 30 h 120"/>
                <a:gd name="T2" fmla="*/ 13 w 121"/>
                <a:gd name="T3" fmla="*/ 30 h 120"/>
                <a:gd name="T4" fmla="*/ 16 w 121"/>
                <a:gd name="T5" fmla="*/ 33 h 120"/>
                <a:gd name="T6" fmla="*/ 85 w 121"/>
                <a:gd name="T7" fmla="*/ 102 h 120"/>
                <a:gd name="T8" fmla="*/ 101 w 121"/>
                <a:gd name="T9" fmla="*/ 102 h 120"/>
                <a:gd name="T10" fmla="*/ 101 w 121"/>
                <a:gd name="T11" fmla="*/ 86 h 120"/>
                <a:gd name="T12" fmla="*/ 32 w 121"/>
                <a:gd name="T13" fmla="*/ 17 h 120"/>
                <a:gd name="T14" fmla="*/ 16 w 121"/>
                <a:gd name="T15" fmla="*/ 33 h 120"/>
                <a:gd name="T16" fmla="*/ 93 w 121"/>
                <a:gd name="T17" fmla="*/ 120 h 120"/>
                <a:gd name="T18" fmla="*/ 75 w 121"/>
                <a:gd name="T19" fmla="*/ 112 h 120"/>
                <a:gd name="T20" fmla="*/ 3 w 121"/>
                <a:gd name="T21" fmla="*/ 40 h 120"/>
                <a:gd name="T22" fmla="*/ 0 w 121"/>
                <a:gd name="T23" fmla="*/ 33 h 120"/>
                <a:gd name="T24" fmla="*/ 3 w 121"/>
                <a:gd name="T25" fmla="*/ 25 h 120"/>
                <a:gd name="T26" fmla="*/ 24 w 121"/>
                <a:gd name="T27" fmla="*/ 4 h 120"/>
                <a:gd name="T28" fmla="*/ 40 w 121"/>
                <a:gd name="T29" fmla="*/ 4 h 120"/>
                <a:gd name="T30" fmla="*/ 111 w 121"/>
                <a:gd name="T31" fmla="*/ 75 h 120"/>
                <a:gd name="T32" fmla="*/ 111 w 121"/>
                <a:gd name="T33" fmla="*/ 112 h 120"/>
                <a:gd name="T34" fmla="*/ 93 w 121"/>
                <a:gd name="T3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120">
                  <a:moveTo>
                    <a:pt x="13" y="30"/>
                  </a:moveTo>
                  <a:lnTo>
                    <a:pt x="13" y="30"/>
                  </a:lnTo>
                  <a:close/>
                  <a:moveTo>
                    <a:pt x="16" y="33"/>
                  </a:moveTo>
                  <a:lnTo>
                    <a:pt x="85" y="102"/>
                  </a:lnTo>
                  <a:cubicBezTo>
                    <a:pt x="89" y="106"/>
                    <a:pt x="97" y="106"/>
                    <a:pt x="101" y="102"/>
                  </a:cubicBezTo>
                  <a:cubicBezTo>
                    <a:pt x="105" y="97"/>
                    <a:pt x="105" y="90"/>
                    <a:pt x="101" y="86"/>
                  </a:cubicBezTo>
                  <a:lnTo>
                    <a:pt x="32" y="17"/>
                  </a:lnTo>
                  <a:lnTo>
                    <a:pt x="16" y="33"/>
                  </a:lnTo>
                  <a:close/>
                  <a:moveTo>
                    <a:pt x="93" y="120"/>
                  </a:moveTo>
                  <a:cubicBezTo>
                    <a:pt x="86" y="120"/>
                    <a:pt x="80" y="117"/>
                    <a:pt x="75" y="112"/>
                  </a:cubicBezTo>
                  <a:lnTo>
                    <a:pt x="3" y="40"/>
                  </a:lnTo>
                  <a:cubicBezTo>
                    <a:pt x="1" y="38"/>
                    <a:pt x="0" y="35"/>
                    <a:pt x="0" y="33"/>
                  </a:cubicBezTo>
                  <a:cubicBezTo>
                    <a:pt x="0" y="30"/>
                    <a:pt x="1" y="27"/>
                    <a:pt x="3" y="25"/>
                  </a:cubicBezTo>
                  <a:lnTo>
                    <a:pt x="24" y="4"/>
                  </a:lnTo>
                  <a:cubicBezTo>
                    <a:pt x="28" y="0"/>
                    <a:pt x="35" y="0"/>
                    <a:pt x="40" y="4"/>
                  </a:cubicBezTo>
                  <a:lnTo>
                    <a:pt x="111" y="75"/>
                  </a:lnTo>
                  <a:cubicBezTo>
                    <a:pt x="121" y="86"/>
                    <a:pt x="121" y="102"/>
                    <a:pt x="111" y="112"/>
                  </a:cubicBezTo>
                  <a:cubicBezTo>
                    <a:pt x="106" y="117"/>
                    <a:pt x="100" y="120"/>
                    <a:pt x="93" y="1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630">
              <a:extLst>
                <a:ext uri="{FF2B5EF4-FFF2-40B4-BE49-F238E27FC236}">
                  <a16:creationId xmlns:a16="http://schemas.microsoft.com/office/drawing/2014/main" id="{F44CE1E6-9BF2-3D65-E952-D4CA57B04C31}"/>
                </a:ext>
              </a:extLst>
            </p:cNvPr>
            <p:cNvSpPr>
              <a:spLocks/>
            </p:cNvSpPr>
            <p:nvPr/>
          </p:nvSpPr>
          <p:spPr bwMode="auto">
            <a:xfrm>
              <a:off x="4729163" y="3549650"/>
              <a:ext cx="44450" cy="44450"/>
            </a:xfrm>
            <a:custGeom>
              <a:avLst/>
              <a:gdLst>
                <a:gd name="T0" fmla="*/ 25 w 49"/>
                <a:gd name="T1" fmla="*/ 48 h 48"/>
                <a:gd name="T2" fmla="*/ 19 w 49"/>
                <a:gd name="T3" fmla="*/ 46 h 48"/>
                <a:gd name="T4" fmla="*/ 3 w 49"/>
                <a:gd name="T5" fmla="*/ 30 h 48"/>
                <a:gd name="T6" fmla="*/ 3 w 49"/>
                <a:gd name="T7" fmla="*/ 20 h 48"/>
                <a:gd name="T8" fmla="*/ 14 w 49"/>
                <a:gd name="T9" fmla="*/ 20 h 48"/>
                <a:gd name="T10" fmla="*/ 25 w 49"/>
                <a:gd name="T11" fmla="*/ 30 h 48"/>
                <a:gd name="T12" fmla="*/ 31 w 49"/>
                <a:gd name="T13" fmla="*/ 24 h 48"/>
                <a:gd name="T14" fmla="*/ 20 w 49"/>
                <a:gd name="T15" fmla="*/ 13 h 48"/>
                <a:gd name="T16" fmla="*/ 20 w 49"/>
                <a:gd name="T17" fmla="*/ 3 h 48"/>
                <a:gd name="T18" fmla="*/ 30 w 49"/>
                <a:gd name="T19" fmla="*/ 3 h 48"/>
                <a:gd name="T20" fmla="*/ 46 w 49"/>
                <a:gd name="T21" fmla="*/ 19 h 48"/>
                <a:gd name="T22" fmla="*/ 46 w 49"/>
                <a:gd name="T23" fmla="*/ 29 h 48"/>
                <a:gd name="T24" fmla="*/ 30 w 49"/>
                <a:gd name="T25" fmla="*/ 46 h 48"/>
                <a:gd name="T26" fmla="*/ 25 w 49"/>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8">
                  <a:moveTo>
                    <a:pt x="25" y="48"/>
                  </a:moveTo>
                  <a:cubicBezTo>
                    <a:pt x="23" y="48"/>
                    <a:pt x="21" y="47"/>
                    <a:pt x="19" y="46"/>
                  </a:cubicBezTo>
                  <a:lnTo>
                    <a:pt x="3" y="30"/>
                  </a:lnTo>
                  <a:cubicBezTo>
                    <a:pt x="0" y="27"/>
                    <a:pt x="0" y="22"/>
                    <a:pt x="3" y="20"/>
                  </a:cubicBezTo>
                  <a:cubicBezTo>
                    <a:pt x="6" y="17"/>
                    <a:pt x="11" y="17"/>
                    <a:pt x="14" y="20"/>
                  </a:cubicBezTo>
                  <a:lnTo>
                    <a:pt x="25" y="30"/>
                  </a:lnTo>
                  <a:lnTo>
                    <a:pt x="31" y="24"/>
                  </a:lnTo>
                  <a:lnTo>
                    <a:pt x="20" y="13"/>
                  </a:lnTo>
                  <a:cubicBezTo>
                    <a:pt x="17" y="10"/>
                    <a:pt x="17" y="6"/>
                    <a:pt x="20" y="3"/>
                  </a:cubicBezTo>
                  <a:cubicBezTo>
                    <a:pt x="23" y="0"/>
                    <a:pt x="27" y="0"/>
                    <a:pt x="30" y="3"/>
                  </a:cubicBezTo>
                  <a:lnTo>
                    <a:pt x="46" y="19"/>
                  </a:lnTo>
                  <a:cubicBezTo>
                    <a:pt x="49" y="22"/>
                    <a:pt x="49" y="27"/>
                    <a:pt x="46" y="29"/>
                  </a:cubicBezTo>
                  <a:lnTo>
                    <a:pt x="30" y="46"/>
                  </a:lnTo>
                  <a:cubicBezTo>
                    <a:pt x="28" y="47"/>
                    <a:pt x="26" y="48"/>
                    <a:pt x="25"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631">
              <a:extLst>
                <a:ext uri="{FF2B5EF4-FFF2-40B4-BE49-F238E27FC236}">
                  <a16:creationId xmlns:a16="http://schemas.microsoft.com/office/drawing/2014/main" id="{16F865A7-A377-13B2-4318-256EAC3B18B7}"/>
                </a:ext>
              </a:extLst>
            </p:cNvPr>
            <p:cNvSpPr>
              <a:spLocks noEditPoints="1"/>
            </p:cNvSpPr>
            <p:nvPr/>
          </p:nvSpPr>
          <p:spPr bwMode="auto">
            <a:xfrm>
              <a:off x="4594226" y="3414713"/>
              <a:ext cx="188913" cy="180975"/>
            </a:xfrm>
            <a:custGeom>
              <a:avLst/>
              <a:gdLst>
                <a:gd name="T0" fmla="*/ 104 w 207"/>
                <a:gd name="T1" fmla="*/ 23 h 198"/>
                <a:gd name="T2" fmla="*/ 47 w 207"/>
                <a:gd name="T3" fmla="*/ 47 h 198"/>
                <a:gd name="T4" fmla="*/ 47 w 207"/>
                <a:gd name="T5" fmla="*/ 160 h 198"/>
                <a:gd name="T6" fmla="*/ 104 w 207"/>
                <a:gd name="T7" fmla="*/ 183 h 198"/>
                <a:gd name="T8" fmla="*/ 160 w 207"/>
                <a:gd name="T9" fmla="*/ 160 h 198"/>
                <a:gd name="T10" fmla="*/ 184 w 207"/>
                <a:gd name="T11" fmla="*/ 103 h 198"/>
                <a:gd name="T12" fmla="*/ 160 w 207"/>
                <a:gd name="T13" fmla="*/ 47 h 198"/>
                <a:gd name="T14" fmla="*/ 104 w 207"/>
                <a:gd name="T15" fmla="*/ 23 h 198"/>
                <a:gd name="T16" fmla="*/ 104 w 207"/>
                <a:gd name="T17" fmla="*/ 198 h 198"/>
                <a:gd name="T18" fmla="*/ 37 w 207"/>
                <a:gd name="T19" fmla="*/ 170 h 198"/>
                <a:gd name="T20" fmla="*/ 37 w 207"/>
                <a:gd name="T21" fmla="*/ 36 h 198"/>
                <a:gd name="T22" fmla="*/ 171 w 207"/>
                <a:gd name="T23" fmla="*/ 36 h 198"/>
                <a:gd name="T24" fmla="*/ 171 w 207"/>
                <a:gd name="T25" fmla="*/ 170 h 198"/>
                <a:gd name="T26" fmla="*/ 104 w 207"/>
                <a:gd name="T2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198">
                  <a:moveTo>
                    <a:pt x="104" y="23"/>
                  </a:moveTo>
                  <a:cubicBezTo>
                    <a:pt x="82" y="23"/>
                    <a:pt x="62" y="32"/>
                    <a:pt x="47" y="47"/>
                  </a:cubicBezTo>
                  <a:cubicBezTo>
                    <a:pt x="16" y="78"/>
                    <a:pt x="16" y="129"/>
                    <a:pt x="47" y="160"/>
                  </a:cubicBezTo>
                  <a:cubicBezTo>
                    <a:pt x="62" y="175"/>
                    <a:pt x="82" y="183"/>
                    <a:pt x="104" y="183"/>
                  </a:cubicBezTo>
                  <a:cubicBezTo>
                    <a:pt x="125" y="183"/>
                    <a:pt x="145" y="175"/>
                    <a:pt x="160" y="160"/>
                  </a:cubicBezTo>
                  <a:cubicBezTo>
                    <a:pt x="175" y="145"/>
                    <a:pt x="184" y="125"/>
                    <a:pt x="184" y="103"/>
                  </a:cubicBezTo>
                  <a:cubicBezTo>
                    <a:pt x="184" y="82"/>
                    <a:pt x="175" y="62"/>
                    <a:pt x="160" y="47"/>
                  </a:cubicBezTo>
                  <a:cubicBezTo>
                    <a:pt x="145" y="32"/>
                    <a:pt x="125" y="23"/>
                    <a:pt x="104" y="23"/>
                  </a:cubicBezTo>
                  <a:close/>
                  <a:moveTo>
                    <a:pt x="104" y="198"/>
                  </a:moveTo>
                  <a:cubicBezTo>
                    <a:pt x="79" y="198"/>
                    <a:pt x="55" y="189"/>
                    <a:pt x="37" y="170"/>
                  </a:cubicBezTo>
                  <a:cubicBezTo>
                    <a:pt x="0" y="133"/>
                    <a:pt x="0" y="73"/>
                    <a:pt x="37" y="36"/>
                  </a:cubicBezTo>
                  <a:cubicBezTo>
                    <a:pt x="74" y="0"/>
                    <a:pt x="134" y="0"/>
                    <a:pt x="171" y="36"/>
                  </a:cubicBezTo>
                  <a:cubicBezTo>
                    <a:pt x="207" y="73"/>
                    <a:pt x="207" y="133"/>
                    <a:pt x="171" y="170"/>
                  </a:cubicBezTo>
                  <a:cubicBezTo>
                    <a:pt x="152" y="189"/>
                    <a:pt x="128" y="198"/>
                    <a:pt x="104" y="19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632">
              <a:extLst>
                <a:ext uri="{FF2B5EF4-FFF2-40B4-BE49-F238E27FC236}">
                  <a16:creationId xmlns:a16="http://schemas.microsoft.com/office/drawing/2014/main" id="{14353C34-810A-AF7F-D6B3-BF9B74FCA27C}"/>
                </a:ext>
              </a:extLst>
            </p:cNvPr>
            <p:cNvSpPr>
              <a:spLocks noEditPoints="1"/>
            </p:cNvSpPr>
            <p:nvPr/>
          </p:nvSpPr>
          <p:spPr bwMode="auto">
            <a:xfrm>
              <a:off x="4489451" y="3452813"/>
              <a:ext cx="63500" cy="101600"/>
            </a:xfrm>
            <a:custGeom>
              <a:avLst/>
              <a:gdLst>
                <a:gd name="T0" fmla="*/ 15 w 70"/>
                <a:gd name="T1" fmla="*/ 98 h 112"/>
                <a:gd name="T2" fmla="*/ 56 w 70"/>
                <a:gd name="T3" fmla="*/ 98 h 112"/>
                <a:gd name="T4" fmla="*/ 56 w 70"/>
                <a:gd name="T5" fmla="*/ 15 h 112"/>
                <a:gd name="T6" fmla="*/ 15 w 70"/>
                <a:gd name="T7" fmla="*/ 15 h 112"/>
                <a:gd name="T8" fmla="*/ 15 w 70"/>
                <a:gd name="T9" fmla="*/ 98 h 112"/>
                <a:gd name="T10" fmla="*/ 63 w 70"/>
                <a:gd name="T11" fmla="*/ 112 h 112"/>
                <a:gd name="T12" fmla="*/ 7 w 70"/>
                <a:gd name="T13" fmla="*/ 112 h 112"/>
                <a:gd name="T14" fmla="*/ 0 w 70"/>
                <a:gd name="T15" fmla="*/ 105 h 112"/>
                <a:gd name="T16" fmla="*/ 0 w 70"/>
                <a:gd name="T17" fmla="*/ 7 h 112"/>
                <a:gd name="T18" fmla="*/ 7 w 70"/>
                <a:gd name="T19" fmla="*/ 0 h 112"/>
                <a:gd name="T20" fmla="*/ 63 w 70"/>
                <a:gd name="T21" fmla="*/ 0 h 112"/>
                <a:gd name="T22" fmla="*/ 70 w 70"/>
                <a:gd name="T23" fmla="*/ 7 h 112"/>
                <a:gd name="T24" fmla="*/ 70 w 70"/>
                <a:gd name="T25" fmla="*/ 105 h 112"/>
                <a:gd name="T26" fmla="*/ 63 w 70"/>
                <a:gd name="T2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12">
                  <a:moveTo>
                    <a:pt x="15" y="98"/>
                  </a:moveTo>
                  <a:lnTo>
                    <a:pt x="56" y="98"/>
                  </a:lnTo>
                  <a:lnTo>
                    <a:pt x="56" y="15"/>
                  </a:lnTo>
                  <a:lnTo>
                    <a:pt x="15" y="15"/>
                  </a:lnTo>
                  <a:lnTo>
                    <a:pt x="15" y="98"/>
                  </a:lnTo>
                  <a:close/>
                  <a:moveTo>
                    <a:pt x="63" y="112"/>
                  </a:moveTo>
                  <a:lnTo>
                    <a:pt x="7" y="112"/>
                  </a:lnTo>
                  <a:cubicBezTo>
                    <a:pt x="3" y="112"/>
                    <a:pt x="0" y="109"/>
                    <a:pt x="0" y="105"/>
                  </a:cubicBezTo>
                  <a:lnTo>
                    <a:pt x="0" y="7"/>
                  </a:lnTo>
                  <a:cubicBezTo>
                    <a:pt x="0" y="3"/>
                    <a:pt x="3" y="0"/>
                    <a:pt x="7" y="0"/>
                  </a:cubicBezTo>
                  <a:lnTo>
                    <a:pt x="63" y="0"/>
                  </a:lnTo>
                  <a:cubicBezTo>
                    <a:pt x="67" y="0"/>
                    <a:pt x="70" y="3"/>
                    <a:pt x="70" y="7"/>
                  </a:cubicBezTo>
                  <a:lnTo>
                    <a:pt x="70" y="105"/>
                  </a:lnTo>
                  <a:cubicBezTo>
                    <a:pt x="70" y="109"/>
                    <a:pt x="67" y="112"/>
                    <a:pt x="63"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633">
              <a:extLst>
                <a:ext uri="{FF2B5EF4-FFF2-40B4-BE49-F238E27FC236}">
                  <a16:creationId xmlns:a16="http://schemas.microsoft.com/office/drawing/2014/main" id="{0301CD04-94D1-D08C-3FB0-C4F92A540C1F}"/>
                </a:ext>
              </a:extLst>
            </p:cNvPr>
            <p:cNvSpPr>
              <a:spLocks/>
            </p:cNvSpPr>
            <p:nvPr/>
          </p:nvSpPr>
          <p:spPr bwMode="auto">
            <a:xfrm>
              <a:off x="4579938" y="3392488"/>
              <a:ext cx="63500" cy="161925"/>
            </a:xfrm>
            <a:custGeom>
              <a:avLst/>
              <a:gdLst>
                <a:gd name="T0" fmla="*/ 23 w 70"/>
                <a:gd name="T1" fmla="*/ 177 h 177"/>
                <a:gd name="T2" fmla="*/ 7 w 70"/>
                <a:gd name="T3" fmla="*/ 177 h 177"/>
                <a:gd name="T4" fmla="*/ 0 w 70"/>
                <a:gd name="T5" fmla="*/ 170 h 177"/>
                <a:gd name="T6" fmla="*/ 0 w 70"/>
                <a:gd name="T7" fmla="*/ 7 h 177"/>
                <a:gd name="T8" fmla="*/ 7 w 70"/>
                <a:gd name="T9" fmla="*/ 0 h 177"/>
                <a:gd name="T10" fmla="*/ 63 w 70"/>
                <a:gd name="T11" fmla="*/ 0 h 177"/>
                <a:gd name="T12" fmla="*/ 70 w 70"/>
                <a:gd name="T13" fmla="*/ 7 h 177"/>
                <a:gd name="T14" fmla="*/ 70 w 70"/>
                <a:gd name="T15" fmla="*/ 40 h 177"/>
                <a:gd name="T16" fmla="*/ 63 w 70"/>
                <a:gd name="T17" fmla="*/ 47 h 177"/>
                <a:gd name="T18" fmla="*/ 56 w 70"/>
                <a:gd name="T19" fmla="*/ 40 h 177"/>
                <a:gd name="T20" fmla="*/ 56 w 70"/>
                <a:gd name="T21" fmla="*/ 15 h 177"/>
                <a:gd name="T22" fmla="*/ 15 w 70"/>
                <a:gd name="T23" fmla="*/ 15 h 177"/>
                <a:gd name="T24" fmla="*/ 15 w 70"/>
                <a:gd name="T25" fmla="*/ 163 h 177"/>
                <a:gd name="T26" fmla="*/ 23 w 70"/>
                <a:gd name="T27" fmla="*/ 163 h 177"/>
                <a:gd name="T28" fmla="*/ 30 w 70"/>
                <a:gd name="T29" fmla="*/ 170 h 177"/>
                <a:gd name="T30" fmla="*/ 23 w 70"/>
                <a:gd name="T3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177">
                  <a:moveTo>
                    <a:pt x="23" y="177"/>
                  </a:moveTo>
                  <a:lnTo>
                    <a:pt x="7" y="177"/>
                  </a:lnTo>
                  <a:cubicBezTo>
                    <a:pt x="3" y="177"/>
                    <a:pt x="0" y="174"/>
                    <a:pt x="0" y="170"/>
                  </a:cubicBezTo>
                  <a:lnTo>
                    <a:pt x="0" y="7"/>
                  </a:lnTo>
                  <a:cubicBezTo>
                    <a:pt x="0" y="3"/>
                    <a:pt x="3" y="0"/>
                    <a:pt x="7" y="0"/>
                  </a:cubicBezTo>
                  <a:lnTo>
                    <a:pt x="63" y="0"/>
                  </a:lnTo>
                  <a:cubicBezTo>
                    <a:pt x="67" y="0"/>
                    <a:pt x="70" y="3"/>
                    <a:pt x="70" y="7"/>
                  </a:cubicBezTo>
                  <a:lnTo>
                    <a:pt x="70" y="40"/>
                  </a:lnTo>
                  <a:cubicBezTo>
                    <a:pt x="70" y="44"/>
                    <a:pt x="67" y="47"/>
                    <a:pt x="63" y="47"/>
                  </a:cubicBezTo>
                  <a:cubicBezTo>
                    <a:pt x="59" y="47"/>
                    <a:pt x="56" y="44"/>
                    <a:pt x="56" y="40"/>
                  </a:cubicBezTo>
                  <a:lnTo>
                    <a:pt x="56" y="15"/>
                  </a:lnTo>
                  <a:lnTo>
                    <a:pt x="15" y="15"/>
                  </a:lnTo>
                  <a:lnTo>
                    <a:pt x="15" y="163"/>
                  </a:lnTo>
                  <a:lnTo>
                    <a:pt x="23" y="163"/>
                  </a:lnTo>
                  <a:cubicBezTo>
                    <a:pt x="27" y="163"/>
                    <a:pt x="30" y="166"/>
                    <a:pt x="30" y="170"/>
                  </a:cubicBezTo>
                  <a:cubicBezTo>
                    <a:pt x="30" y="174"/>
                    <a:pt x="27" y="177"/>
                    <a:pt x="23"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634">
              <a:extLst>
                <a:ext uri="{FF2B5EF4-FFF2-40B4-BE49-F238E27FC236}">
                  <a16:creationId xmlns:a16="http://schemas.microsoft.com/office/drawing/2014/main" id="{E55BC86D-F483-031A-53B0-A49D0EED6F23}"/>
                </a:ext>
              </a:extLst>
            </p:cNvPr>
            <p:cNvSpPr>
              <a:spLocks/>
            </p:cNvSpPr>
            <p:nvPr/>
          </p:nvSpPr>
          <p:spPr bwMode="auto">
            <a:xfrm>
              <a:off x="4630738" y="3473450"/>
              <a:ext cx="12700" cy="80963"/>
            </a:xfrm>
            <a:custGeom>
              <a:avLst/>
              <a:gdLst>
                <a:gd name="T0" fmla="*/ 7 w 14"/>
                <a:gd name="T1" fmla="*/ 89 h 89"/>
                <a:gd name="T2" fmla="*/ 0 w 14"/>
                <a:gd name="T3" fmla="*/ 82 h 89"/>
                <a:gd name="T4" fmla="*/ 0 w 14"/>
                <a:gd name="T5" fmla="*/ 8 h 89"/>
                <a:gd name="T6" fmla="*/ 7 w 14"/>
                <a:gd name="T7" fmla="*/ 0 h 89"/>
                <a:gd name="T8" fmla="*/ 14 w 14"/>
                <a:gd name="T9" fmla="*/ 8 h 89"/>
                <a:gd name="T10" fmla="*/ 14 w 14"/>
                <a:gd name="T11" fmla="*/ 82 h 89"/>
                <a:gd name="T12" fmla="*/ 7 w 14"/>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14" h="89">
                  <a:moveTo>
                    <a:pt x="7" y="89"/>
                  </a:moveTo>
                  <a:cubicBezTo>
                    <a:pt x="3" y="89"/>
                    <a:pt x="0" y="86"/>
                    <a:pt x="0" y="82"/>
                  </a:cubicBezTo>
                  <a:lnTo>
                    <a:pt x="0" y="8"/>
                  </a:lnTo>
                  <a:cubicBezTo>
                    <a:pt x="0" y="4"/>
                    <a:pt x="3" y="0"/>
                    <a:pt x="7" y="0"/>
                  </a:cubicBezTo>
                  <a:cubicBezTo>
                    <a:pt x="11" y="0"/>
                    <a:pt x="14" y="4"/>
                    <a:pt x="14" y="8"/>
                  </a:cubicBezTo>
                  <a:lnTo>
                    <a:pt x="14" y="82"/>
                  </a:lnTo>
                  <a:cubicBezTo>
                    <a:pt x="14" y="86"/>
                    <a:pt x="11" y="89"/>
                    <a:pt x="7"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635">
              <a:extLst>
                <a:ext uri="{FF2B5EF4-FFF2-40B4-BE49-F238E27FC236}">
                  <a16:creationId xmlns:a16="http://schemas.microsoft.com/office/drawing/2014/main" id="{AE8EFD8C-1073-00FE-E84B-8CF3464A8EDC}"/>
                </a:ext>
              </a:extLst>
            </p:cNvPr>
            <p:cNvSpPr>
              <a:spLocks/>
            </p:cNvSpPr>
            <p:nvPr/>
          </p:nvSpPr>
          <p:spPr bwMode="auto">
            <a:xfrm>
              <a:off x="4670426" y="3308350"/>
              <a:ext cx="63500" cy="117475"/>
            </a:xfrm>
            <a:custGeom>
              <a:avLst/>
              <a:gdLst>
                <a:gd name="T0" fmla="*/ 63 w 70"/>
                <a:gd name="T1" fmla="*/ 129 h 129"/>
                <a:gd name="T2" fmla="*/ 56 w 70"/>
                <a:gd name="T3" fmla="*/ 122 h 129"/>
                <a:gd name="T4" fmla="*/ 56 w 70"/>
                <a:gd name="T5" fmla="*/ 15 h 129"/>
                <a:gd name="T6" fmla="*/ 15 w 70"/>
                <a:gd name="T7" fmla="*/ 15 h 129"/>
                <a:gd name="T8" fmla="*/ 15 w 70"/>
                <a:gd name="T9" fmla="*/ 115 h 129"/>
                <a:gd name="T10" fmla="*/ 8 w 70"/>
                <a:gd name="T11" fmla="*/ 122 h 129"/>
                <a:gd name="T12" fmla="*/ 0 w 70"/>
                <a:gd name="T13" fmla="*/ 115 h 129"/>
                <a:gd name="T14" fmla="*/ 0 w 70"/>
                <a:gd name="T15" fmla="*/ 7 h 129"/>
                <a:gd name="T16" fmla="*/ 8 w 70"/>
                <a:gd name="T17" fmla="*/ 0 h 129"/>
                <a:gd name="T18" fmla="*/ 63 w 70"/>
                <a:gd name="T19" fmla="*/ 0 h 129"/>
                <a:gd name="T20" fmla="*/ 70 w 70"/>
                <a:gd name="T21" fmla="*/ 7 h 129"/>
                <a:gd name="T22" fmla="*/ 70 w 70"/>
                <a:gd name="T23" fmla="*/ 122 h 129"/>
                <a:gd name="T24" fmla="*/ 63 w 70"/>
                <a:gd name="T2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29">
                  <a:moveTo>
                    <a:pt x="63" y="129"/>
                  </a:moveTo>
                  <a:cubicBezTo>
                    <a:pt x="59" y="129"/>
                    <a:pt x="56" y="126"/>
                    <a:pt x="56" y="122"/>
                  </a:cubicBezTo>
                  <a:lnTo>
                    <a:pt x="56" y="15"/>
                  </a:lnTo>
                  <a:lnTo>
                    <a:pt x="15" y="15"/>
                  </a:lnTo>
                  <a:lnTo>
                    <a:pt x="15" y="115"/>
                  </a:lnTo>
                  <a:cubicBezTo>
                    <a:pt x="15" y="119"/>
                    <a:pt x="12" y="122"/>
                    <a:pt x="8" y="122"/>
                  </a:cubicBezTo>
                  <a:cubicBezTo>
                    <a:pt x="4" y="122"/>
                    <a:pt x="0" y="119"/>
                    <a:pt x="0" y="115"/>
                  </a:cubicBezTo>
                  <a:lnTo>
                    <a:pt x="0" y="7"/>
                  </a:lnTo>
                  <a:cubicBezTo>
                    <a:pt x="0" y="3"/>
                    <a:pt x="4" y="0"/>
                    <a:pt x="8" y="0"/>
                  </a:cubicBezTo>
                  <a:lnTo>
                    <a:pt x="63" y="0"/>
                  </a:lnTo>
                  <a:cubicBezTo>
                    <a:pt x="67" y="0"/>
                    <a:pt x="70" y="3"/>
                    <a:pt x="70" y="7"/>
                  </a:cubicBezTo>
                  <a:lnTo>
                    <a:pt x="70" y="122"/>
                  </a:lnTo>
                  <a:cubicBezTo>
                    <a:pt x="70" y="126"/>
                    <a:pt x="67" y="129"/>
                    <a:pt x="63" y="1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636">
              <a:extLst>
                <a:ext uri="{FF2B5EF4-FFF2-40B4-BE49-F238E27FC236}">
                  <a16:creationId xmlns:a16="http://schemas.microsoft.com/office/drawing/2014/main" id="{CD6026D9-A1E3-B03F-CDBC-2F8C320ED1C9}"/>
                </a:ext>
              </a:extLst>
            </p:cNvPr>
            <p:cNvSpPr>
              <a:spLocks/>
            </p:cNvSpPr>
            <p:nvPr/>
          </p:nvSpPr>
          <p:spPr bwMode="auto">
            <a:xfrm>
              <a:off x="4670426" y="3448050"/>
              <a:ext cx="63500" cy="106363"/>
            </a:xfrm>
            <a:custGeom>
              <a:avLst/>
              <a:gdLst>
                <a:gd name="T0" fmla="*/ 63 w 70"/>
                <a:gd name="T1" fmla="*/ 116 h 116"/>
                <a:gd name="T2" fmla="*/ 8 w 70"/>
                <a:gd name="T3" fmla="*/ 116 h 116"/>
                <a:gd name="T4" fmla="*/ 0 w 70"/>
                <a:gd name="T5" fmla="*/ 109 h 116"/>
                <a:gd name="T6" fmla="*/ 0 w 70"/>
                <a:gd name="T7" fmla="*/ 7 h 116"/>
                <a:gd name="T8" fmla="*/ 8 w 70"/>
                <a:gd name="T9" fmla="*/ 0 h 116"/>
                <a:gd name="T10" fmla="*/ 15 w 70"/>
                <a:gd name="T11" fmla="*/ 7 h 116"/>
                <a:gd name="T12" fmla="*/ 15 w 70"/>
                <a:gd name="T13" fmla="*/ 102 h 116"/>
                <a:gd name="T14" fmla="*/ 56 w 70"/>
                <a:gd name="T15" fmla="*/ 102 h 116"/>
                <a:gd name="T16" fmla="*/ 56 w 70"/>
                <a:gd name="T17" fmla="*/ 14 h 116"/>
                <a:gd name="T18" fmla="*/ 63 w 70"/>
                <a:gd name="T19" fmla="*/ 7 h 116"/>
                <a:gd name="T20" fmla="*/ 70 w 70"/>
                <a:gd name="T21" fmla="*/ 14 h 116"/>
                <a:gd name="T22" fmla="*/ 70 w 70"/>
                <a:gd name="T23" fmla="*/ 109 h 116"/>
                <a:gd name="T24" fmla="*/ 63 w 70"/>
                <a:gd name="T2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16">
                  <a:moveTo>
                    <a:pt x="63" y="116"/>
                  </a:moveTo>
                  <a:lnTo>
                    <a:pt x="8" y="116"/>
                  </a:lnTo>
                  <a:cubicBezTo>
                    <a:pt x="4" y="116"/>
                    <a:pt x="0" y="113"/>
                    <a:pt x="0" y="109"/>
                  </a:cubicBezTo>
                  <a:lnTo>
                    <a:pt x="0" y="7"/>
                  </a:lnTo>
                  <a:cubicBezTo>
                    <a:pt x="0" y="3"/>
                    <a:pt x="4" y="0"/>
                    <a:pt x="8" y="0"/>
                  </a:cubicBezTo>
                  <a:cubicBezTo>
                    <a:pt x="12" y="0"/>
                    <a:pt x="15" y="3"/>
                    <a:pt x="15" y="7"/>
                  </a:cubicBezTo>
                  <a:lnTo>
                    <a:pt x="15" y="102"/>
                  </a:lnTo>
                  <a:lnTo>
                    <a:pt x="56" y="102"/>
                  </a:lnTo>
                  <a:lnTo>
                    <a:pt x="56" y="14"/>
                  </a:lnTo>
                  <a:cubicBezTo>
                    <a:pt x="56" y="10"/>
                    <a:pt x="59" y="7"/>
                    <a:pt x="63" y="7"/>
                  </a:cubicBezTo>
                  <a:cubicBezTo>
                    <a:pt x="67" y="7"/>
                    <a:pt x="70" y="10"/>
                    <a:pt x="70" y="14"/>
                  </a:cubicBezTo>
                  <a:lnTo>
                    <a:pt x="70" y="109"/>
                  </a:lnTo>
                  <a:cubicBezTo>
                    <a:pt x="70" y="113"/>
                    <a:pt x="67" y="116"/>
                    <a:pt x="63" y="11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0" name="Doctor_clipboard" descr="{&quot;Key&quot;:&quot;POWER_USER_SHAPE_ICON&quot;,&quot;Value&quot;:&quot;POWER_USER_SHAPE_ICON_STYLE_1&quot;}">
            <a:extLst>
              <a:ext uri="{FF2B5EF4-FFF2-40B4-BE49-F238E27FC236}">
                <a16:creationId xmlns:a16="http://schemas.microsoft.com/office/drawing/2014/main" id="{4C945BF8-62B7-D68F-6245-3A8ABECB98A5}"/>
              </a:ext>
            </a:extLst>
          </p:cNvPr>
          <p:cNvGrpSpPr>
            <a:grpSpLocks noChangeAspect="1"/>
          </p:cNvGrpSpPr>
          <p:nvPr>
            <p:custDataLst>
              <p:tags r:id="rId1"/>
            </p:custDataLst>
          </p:nvPr>
        </p:nvGrpSpPr>
        <p:grpSpPr>
          <a:xfrm>
            <a:off x="925124" y="2912060"/>
            <a:ext cx="757788" cy="762000"/>
            <a:chOff x="6624639" y="2282826"/>
            <a:chExt cx="285750" cy="287338"/>
          </a:xfrm>
          <a:solidFill>
            <a:schemeClr val="bg1"/>
          </a:solidFill>
        </p:grpSpPr>
        <p:sp>
          <p:nvSpPr>
            <p:cNvPr id="131" name="Freeform 942">
              <a:extLst>
                <a:ext uri="{FF2B5EF4-FFF2-40B4-BE49-F238E27FC236}">
                  <a16:creationId xmlns:a16="http://schemas.microsoft.com/office/drawing/2014/main" id="{D44BD682-09E0-F78C-480D-462A74CB6F34}"/>
                </a:ext>
              </a:extLst>
            </p:cNvPr>
            <p:cNvSpPr>
              <a:spLocks noEditPoints="1"/>
            </p:cNvSpPr>
            <p:nvPr/>
          </p:nvSpPr>
          <p:spPr bwMode="auto">
            <a:xfrm>
              <a:off x="6624639" y="2282826"/>
              <a:ext cx="285750" cy="287338"/>
            </a:xfrm>
            <a:custGeom>
              <a:avLst/>
              <a:gdLst>
                <a:gd name="T0" fmla="*/ 79 w 376"/>
                <a:gd name="T1" fmla="*/ 41 h 376"/>
                <a:gd name="T2" fmla="*/ 192 w 376"/>
                <a:gd name="T3" fmla="*/ 53 h 376"/>
                <a:gd name="T4" fmla="*/ 106 w 376"/>
                <a:gd name="T5" fmla="*/ 65 h 376"/>
                <a:gd name="T6" fmla="*/ 135 w 376"/>
                <a:gd name="T7" fmla="*/ 363 h 376"/>
                <a:gd name="T8" fmla="*/ 341 w 376"/>
                <a:gd name="T9" fmla="*/ 318 h 376"/>
                <a:gd name="T10" fmla="*/ 343 w 376"/>
                <a:gd name="T11" fmla="*/ 317 h 376"/>
                <a:gd name="T12" fmla="*/ 344 w 376"/>
                <a:gd name="T13" fmla="*/ 314 h 376"/>
                <a:gd name="T14" fmla="*/ 344 w 376"/>
                <a:gd name="T15" fmla="*/ 70 h 376"/>
                <a:gd name="T16" fmla="*/ 286 w 376"/>
                <a:gd name="T17" fmla="*/ 53 h 376"/>
                <a:gd name="T18" fmla="*/ 246 w 376"/>
                <a:gd name="T19" fmla="*/ 41 h 376"/>
                <a:gd name="T20" fmla="*/ 49 w 376"/>
                <a:gd name="T21" fmla="*/ 343 h 376"/>
                <a:gd name="T22" fmla="*/ 49 w 376"/>
                <a:gd name="T23" fmla="*/ 343 h 376"/>
                <a:gd name="T24" fmla="*/ 69 w 376"/>
                <a:gd name="T25" fmla="*/ 304 h 376"/>
                <a:gd name="T26" fmla="*/ 9 w 376"/>
                <a:gd name="T27" fmla="*/ 71 h 376"/>
                <a:gd name="T28" fmla="*/ 9 w 376"/>
                <a:gd name="T29" fmla="*/ 71 h 376"/>
                <a:gd name="T30" fmla="*/ 60 w 376"/>
                <a:gd name="T31" fmla="*/ 20 h 376"/>
                <a:gd name="T32" fmla="*/ 38 w 376"/>
                <a:gd name="T33" fmla="*/ 20 h 376"/>
                <a:gd name="T34" fmla="*/ 144 w 376"/>
                <a:gd name="T35" fmla="*/ 312 h 376"/>
                <a:gd name="T36" fmla="*/ 135 w 376"/>
                <a:gd name="T37" fmla="*/ 354 h 376"/>
                <a:gd name="T38" fmla="*/ 136 w 376"/>
                <a:gd name="T39" fmla="*/ 75 h 376"/>
                <a:gd name="T40" fmla="*/ 305 w 376"/>
                <a:gd name="T41" fmla="*/ 86 h 376"/>
                <a:gd name="T42" fmla="*/ 335 w 376"/>
                <a:gd name="T43" fmla="*/ 75 h 376"/>
                <a:gd name="T44" fmla="*/ 301 w 376"/>
                <a:gd name="T45" fmla="*/ 318 h 376"/>
                <a:gd name="T46" fmla="*/ 159 w 376"/>
                <a:gd name="T47" fmla="*/ 318 h 376"/>
                <a:gd name="T48" fmla="*/ 235 w 376"/>
                <a:gd name="T49" fmla="*/ 39 h 376"/>
                <a:gd name="T50" fmla="*/ 286 w 376"/>
                <a:gd name="T51" fmla="*/ 63 h 376"/>
                <a:gd name="T52" fmla="*/ 300 w 376"/>
                <a:gd name="T53" fmla="*/ 76 h 376"/>
                <a:gd name="T54" fmla="*/ 147 w 376"/>
                <a:gd name="T55" fmla="*/ 72 h 376"/>
                <a:gd name="T56" fmla="*/ 211 w 376"/>
                <a:gd name="T57" fmla="*/ 44 h 376"/>
                <a:gd name="T58" fmla="*/ 223 w 376"/>
                <a:gd name="T59" fmla="*/ 9 h 376"/>
                <a:gd name="T60" fmla="*/ 250 w 376"/>
                <a:gd name="T61" fmla="*/ 27 h 376"/>
                <a:gd name="T62" fmla="*/ 196 w 376"/>
                <a:gd name="T63" fmla="*/ 32 h 376"/>
                <a:gd name="T64" fmla="*/ 69 w 376"/>
                <a:gd name="T65" fmla="*/ 20 h 376"/>
                <a:gd name="T66" fmla="*/ 29 w 376"/>
                <a:gd name="T67" fmla="*/ 32 h 376"/>
                <a:gd name="T68" fmla="*/ 22 w 376"/>
                <a:gd name="T69" fmla="*/ 32 h 376"/>
                <a:gd name="T70" fmla="*/ 0 w 376"/>
                <a:gd name="T71" fmla="*/ 71 h 376"/>
                <a:gd name="T72" fmla="*/ 7 w 376"/>
                <a:gd name="T73" fmla="*/ 177 h 376"/>
                <a:gd name="T74" fmla="*/ 13 w 376"/>
                <a:gd name="T75" fmla="*/ 184 h 376"/>
                <a:gd name="T76" fmla="*/ 44 w 376"/>
                <a:gd name="T77" fmla="*/ 352 h 376"/>
                <a:gd name="T78" fmla="*/ 54 w 376"/>
                <a:gd name="T79" fmla="*/ 372 h 376"/>
                <a:gd name="T80" fmla="*/ 69 w 376"/>
                <a:gd name="T81" fmla="*/ 372 h 376"/>
                <a:gd name="T82" fmla="*/ 376 w 376"/>
                <a:gd name="T8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 h="376">
                  <a:moveTo>
                    <a:pt x="367" y="367"/>
                  </a:moveTo>
                  <a:lnTo>
                    <a:pt x="79" y="367"/>
                  </a:lnTo>
                  <a:lnTo>
                    <a:pt x="79" y="41"/>
                  </a:lnTo>
                  <a:lnTo>
                    <a:pt x="200" y="41"/>
                  </a:lnTo>
                  <a:cubicBezTo>
                    <a:pt x="200" y="42"/>
                    <a:pt x="201" y="43"/>
                    <a:pt x="202" y="44"/>
                  </a:cubicBezTo>
                  <a:cubicBezTo>
                    <a:pt x="199" y="51"/>
                    <a:pt x="197" y="53"/>
                    <a:pt x="192" y="53"/>
                  </a:cubicBezTo>
                  <a:lnTo>
                    <a:pt x="160" y="53"/>
                  </a:lnTo>
                  <a:cubicBezTo>
                    <a:pt x="150" y="53"/>
                    <a:pt x="143" y="58"/>
                    <a:pt x="139" y="65"/>
                  </a:cubicBezTo>
                  <a:lnTo>
                    <a:pt x="106" y="65"/>
                  </a:lnTo>
                  <a:cubicBezTo>
                    <a:pt x="103" y="65"/>
                    <a:pt x="101" y="68"/>
                    <a:pt x="101" y="70"/>
                  </a:cubicBezTo>
                  <a:lnTo>
                    <a:pt x="101" y="315"/>
                  </a:lnTo>
                  <a:cubicBezTo>
                    <a:pt x="101" y="345"/>
                    <a:pt x="114" y="363"/>
                    <a:pt x="135" y="363"/>
                  </a:cubicBezTo>
                  <a:cubicBezTo>
                    <a:pt x="136" y="363"/>
                    <a:pt x="136" y="363"/>
                    <a:pt x="137" y="363"/>
                  </a:cubicBezTo>
                  <a:cubicBezTo>
                    <a:pt x="137" y="363"/>
                    <a:pt x="137" y="363"/>
                    <a:pt x="137" y="363"/>
                  </a:cubicBezTo>
                  <a:cubicBezTo>
                    <a:pt x="162" y="363"/>
                    <a:pt x="333" y="320"/>
                    <a:pt x="341" y="318"/>
                  </a:cubicBezTo>
                  <a:cubicBezTo>
                    <a:pt x="341" y="318"/>
                    <a:pt x="341" y="318"/>
                    <a:pt x="341" y="318"/>
                  </a:cubicBezTo>
                  <a:cubicBezTo>
                    <a:pt x="341" y="317"/>
                    <a:pt x="342" y="317"/>
                    <a:pt x="342" y="317"/>
                  </a:cubicBezTo>
                  <a:cubicBezTo>
                    <a:pt x="342" y="317"/>
                    <a:pt x="342" y="317"/>
                    <a:pt x="343" y="317"/>
                  </a:cubicBezTo>
                  <a:cubicBezTo>
                    <a:pt x="343" y="316"/>
                    <a:pt x="343" y="316"/>
                    <a:pt x="343" y="316"/>
                  </a:cubicBezTo>
                  <a:cubicBezTo>
                    <a:pt x="343" y="316"/>
                    <a:pt x="344" y="316"/>
                    <a:pt x="344" y="315"/>
                  </a:cubicBezTo>
                  <a:cubicBezTo>
                    <a:pt x="344" y="315"/>
                    <a:pt x="344" y="315"/>
                    <a:pt x="344" y="314"/>
                  </a:cubicBezTo>
                  <a:cubicBezTo>
                    <a:pt x="344" y="314"/>
                    <a:pt x="344" y="314"/>
                    <a:pt x="344" y="314"/>
                  </a:cubicBezTo>
                  <a:cubicBezTo>
                    <a:pt x="344" y="313"/>
                    <a:pt x="344" y="313"/>
                    <a:pt x="344" y="313"/>
                  </a:cubicBezTo>
                  <a:lnTo>
                    <a:pt x="344" y="70"/>
                  </a:lnTo>
                  <a:cubicBezTo>
                    <a:pt x="344" y="68"/>
                    <a:pt x="342" y="65"/>
                    <a:pt x="340" y="65"/>
                  </a:cubicBezTo>
                  <a:lnTo>
                    <a:pt x="306" y="65"/>
                  </a:lnTo>
                  <a:cubicBezTo>
                    <a:pt x="302" y="58"/>
                    <a:pt x="296" y="53"/>
                    <a:pt x="286" y="53"/>
                  </a:cubicBezTo>
                  <a:lnTo>
                    <a:pt x="254" y="53"/>
                  </a:lnTo>
                  <a:cubicBezTo>
                    <a:pt x="248" y="53"/>
                    <a:pt x="246" y="51"/>
                    <a:pt x="244" y="44"/>
                  </a:cubicBezTo>
                  <a:cubicBezTo>
                    <a:pt x="245" y="43"/>
                    <a:pt x="245" y="42"/>
                    <a:pt x="246" y="41"/>
                  </a:cubicBezTo>
                  <a:lnTo>
                    <a:pt x="367" y="41"/>
                  </a:lnTo>
                  <a:lnTo>
                    <a:pt x="367" y="367"/>
                  </a:lnTo>
                  <a:close/>
                  <a:moveTo>
                    <a:pt x="49" y="343"/>
                  </a:moveTo>
                  <a:cubicBezTo>
                    <a:pt x="41" y="343"/>
                    <a:pt x="32" y="326"/>
                    <a:pt x="29" y="314"/>
                  </a:cubicBezTo>
                  <a:lnTo>
                    <a:pt x="69" y="314"/>
                  </a:lnTo>
                  <a:cubicBezTo>
                    <a:pt x="67" y="326"/>
                    <a:pt x="58" y="343"/>
                    <a:pt x="49" y="343"/>
                  </a:cubicBezTo>
                  <a:close/>
                  <a:moveTo>
                    <a:pt x="29" y="41"/>
                  </a:moveTo>
                  <a:lnTo>
                    <a:pt x="69" y="41"/>
                  </a:lnTo>
                  <a:lnTo>
                    <a:pt x="69" y="304"/>
                  </a:lnTo>
                  <a:lnTo>
                    <a:pt x="29" y="304"/>
                  </a:lnTo>
                  <a:lnTo>
                    <a:pt x="29" y="41"/>
                  </a:lnTo>
                  <a:close/>
                  <a:moveTo>
                    <a:pt x="9" y="71"/>
                  </a:moveTo>
                  <a:cubicBezTo>
                    <a:pt x="9" y="57"/>
                    <a:pt x="15" y="49"/>
                    <a:pt x="20" y="45"/>
                  </a:cubicBezTo>
                  <a:lnTo>
                    <a:pt x="20" y="121"/>
                  </a:lnTo>
                  <a:cubicBezTo>
                    <a:pt x="14" y="107"/>
                    <a:pt x="9" y="90"/>
                    <a:pt x="9" y="71"/>
                  </a:cubicBezTo>
                  <a:close/>
                  <a:moveTo>
                    <a:pt x="38" y="20"/>
                  </a:moveTo>
                  <a:cubicBezTo>
                    <a:pt x="38" y="14"/>
                    <a:pt x="43" y="9"/>
                    <a:pt x="49" y="9"/>
                  </a:cubicBezTo>
                  <a:cubicBezTo>
                    <a:pt x="55" y="9"/>
                    <a:pt x="60" y="14"/>
                    <a:pt x="60" y="20"/>
                  </a:cubicBezTo>
                  <a:lnTo>
                    <a:pt x="60" y="32"/>
                  </a:lnTo>
                  <a:lnTo>
                    <a:pt x="38" y="32"/>
                  </a:lnTo>
                  <a:lnTo>
                    <a:pt x="38" y="20"/>
                  </a:lnTo>
                  <a:close/>
                  <a:moveTo>
                    <a:pt x="335" y="308"/>
                  </a:moveTo>
                  <a:lnTo>
                    <a:pt x="148" y="308"/>
                  </a:lnTo>
                  <a:cubicBezTo>
                    <a:pt x="146" y="308"/>
                    <a:pt x="144" y="310"/>
                    <a:pt x="144" y="312"/>
                  </a:cubicBezTo>
                  <a:cubicBezTo>
                    <a:pt x="143" y="314"/>
                    <a:pt x="144" y="316"/>
                    <a:pt x="145" y="317"/>
                  </a:cubicBezTo>
                  <a:cubicBezTo>
                    <a:pt x="154" y="323"/>
                    <a:pt x="155" y="334"/>
                    <a:pt x="153" y="341"/>
                  </a:cubicBezTo>
                  <a:cubicBezTo>
                    <a:pt x="152" y="345"/>
                    <a:pt x="147" y="354"/>
                    <a:pt x="135" y="354"/>
                  </a:cubicBezTo>
                  <a:cubicBezTo>
                    <a:pt x="112" y="354"/>
                    <a:pt x="111" y="324"/>
                    <a:pt x="111" y="315"/>
                  </a:cubicBezTo>
                  <a:lnTo>
                    <a:pt x="111" y="75"/>
                  </a:lnTo>
                  <a:lnTo>
                    <a:pt x="136" y="75"/>
                  </a:lnTo>
                  <a:cubicBezTo>
                    <a:pt x="136" y="77"/>
                    <a:pt x="135" y="79"/>
                    <a:pt x="135" y="81"/>
                  </a:cubicBezTo>
                  <a:cubicBezTo>
                    <a:pt x="135" y="83"/>
                    <a:pt x="138" y="86"/>
                    <a:pt x="140" y="86"/>
                  </a:cubicBezTo>
                  <a:lnTo>
                    <a:pt x="305" y="86"/>
                  </a:lnTo>
                  <a:cubicBezTo>
                    <a:pt x="308" y="86"/>
                    <a:pt x="310" y="83"/>
                    <a:pt x="310" y="81"/>
                  </a:cubicBezTo>
                  <a:cubicBezTo>
                    <a:pt x="310" y="79"/>
                    <a:pt x="310" y="77"/>
                    <a:pt x="309" y="75"/>
                  </a:cubicBezTo>
                  <a:lnTo>
                    <a:pt x="335" y="75"/>
                  </a:lnTo>
                  <a:lnTo>
                    <a:pt x="335" y="308"/>
                  </a:lnTo>
                  <a:close/>
                  <a:moveTo>
                    <a:pt x="159" y="318"/>
                  </a:moveTo>
                  <a:lnTo>
                    <a:pt x="301" y="318"/>
                  </a:lnTo>
                  <a:cubicBezTo>
                    <a:pt x="253" y="330"/>
                    <a:pt x="191" y="345"/>
                    <a:pt x="159" y="351"/>
                  </a:cubicBezTo>
                  <a:cubicBezTo>
                    <a:pt x="160" y="349"/>
                    <a:pt x="161" y="346"/>
                    <a:pt x="162" y="344"/>
                  </a:cubicBezTo>
                  <a:cubicBezTo>
                    <a:pt x="165" y="335"/>
                    <a:pt x="163" y="325"/>
                    <a:pt x="159" y="318"/>
                  </a:cubicBezTo>
                  <a:close/>
                  <a:moveTo>
                    <a:pt x="223" y="9"/>
                  </a:moveTo>
                  <a:cubicBezTo>
                    <a:pt x="233" y="9"/>
                    <a:pt x="240" y="17"/>
                    <a:pt x="240" y="27"/>
                  </a:cubicBezTo>
                  <a:cubicBezTo>
                    <a:pt x="240" y="32"/>
                    <a:pt x="239" y="36"/>
                    <a:pt x="235" y="39"/>
                  </a:cubicBezTo>
                  <a:cubicBezTo>
                    <a:pt x="234" y="41"/>
                    <a:pt x="234" y="42"/>
                    <a:pt x="234" y="44"/>
                  </a:cubicBezTo>
                  <a:cubicBezTo>
                    <a:pt x="236" y="51"/>
                    <a:pt x="240" y="63"/>
                    <a:pt x="254" y="63"/>
                  </a:cubicBezTo>
                  <a:lnTo>
                    <a:pt x="286" y="63"/>
                  </a:lnTo>
                  <a:cubicBezTo>
                    <a:pt x="293" y="63"/>
                    <a:pt x="297" y="67"/>
                    <a:pt x="299" y="72"/>
                  </a:cubicBezTo>
                  <a:cubicBezTo>
                    <a:pt x="299" y="72"/>
                    <a:pt x="299" y="72"/>
                    <a:pt x="299" y="72"/>
                  </a:cubicBezTo>
                  <a:cubicBezTo>
                    <a:pt x="299" y="73"/>
                    <a:pt x="300" y="75"/>
                    <a:pt x="300" y="76"/>
                  </a:cubicBezTo>
                  <a:lnTo>
                    <a:pt x="145" y="76"/>
                  </a:lnTo>
                  <a:cubicBezTo>
                    <a:pt x="146" y="75"/>
                    <a:pt x="146" y="73"/>
                    <a:pt x="147" y="72"/>
                  </a:cubicBezTo>
                  <a:cubicBezTo>
                    <a:pt x="147" y="72"/>
                    <a:pt x="147" y="72"/>
                    <a:pt x="147" y="72"/>
                  </a:cubicBezTo>
                  <a:cubicBezTo>
                    <a:pt x="148" y="67"/>
                    <a:pt x="152" y="63"/>
                    <a:pt x="160" y="63"/>
                  </a:cubicBezTo>
                  <a:lnTo>
                    <a:pt x="192" y="63"/>
                  </a:lnTo>
                  <a:cubicBezTo>
                    <a:pt x="206" y="63"/>
                    <a:pt x="209" y="51"/>
                    <a:pt x="211" y="44"/>
                  </a:cubicBezTo>
                  <a:cubicBezTo>
                    <a:pt x="212" y="42"/>
                    <a:pt x="211" y="41"/>
                    <a:pt x="210" y="39"/>
                  </a:cubicBezTo>
                  <a:cubicBezTo>
                    <a:pt x="207" y="36"/>
                    <a:pt x="205" y="32"/>
                    <a:pt x="205" y="27"/>
                  </a:cubicBezTo>
                  <a:cubicBezTo>
                    <a:pt x="205" y="17"/>
                    <a:pt x="213" y="9"/>
                    <a:pt x="223" y="9"/>
                  </a:cubicBezTo>
                  <a:close/>
                  <a:moveTo>
                    <a:pt x="371" y="32"/>
                  </a:moveTo>
                  <a:lnTo>
                    <a:pt x="249" y="32"/>
                  </a:lnTo>
                  <a:cubicBezTo>
                    <a:pt x="250" y="30"/>
                    <a:pt x="250" y="28"/>
                    <a:pt x="250" y="27"/>
                  </a:cubicBezTo>
                  <a:cubicBezTo>
                    <a:pt x="250" y="12"/>
                    <a:pt x="238" y="0"/>
                    <a:pt x="223" y="0"/>
                  </a:cubicBezTo>
                  <a:cubicBezTo>
                    <a:pt x="208" y="0"/>
                    <a:pt x="196" y="12"/>
                    <a:pt x="196" y="27"/>
                  </a:cubicBezTo>
                  <a:cubicBezTo>
                    <a:pt x="196" y="28"/>
                    <a:pt x="196" y="30"/>
                    <a:pt x="196" y="32"/>
                  </a:cubicBezTo>
                  <a:lnTo>
                    <a:pt x="74" y="32"/>
                  </a:lnTo>
                  <a:lnTo>
                    <a:pt x="69" y="32"/>
                  </a:lnTo>
                  <a:lnTo>
                    <a:pt x="69" y="20"/>
                  </a:lnTo>
                  <a:cubicBezTo>
                    <a:pt x="69" y="9"/>
                    <a:pt x="60" y="0"/>
                    <a:pt x="49" y="0"/>
                  </a:cubicBezTo>
                  <a:cubicBezTo>
                    <a:pt x="38" y="0"/>
                    <a:pt x="29" y="9"/>
                    <a:pt x="29" y="20"/>
                  </a:cubicBezTo>
                  <a:lnTo>
                    <a:pt x="29" y="32"/>
                  </a:lnTo>
                  <a:lnTo>
                    <a:pt x="24" y="32"/>
                  </a:lnTo>
                  <a:cubicBezTo>
                    <a:pt x="24" y="32"/>
                    <a:pt x="24" y="32"/>
                    <a:pt x="23" y="32"/>
                  </a:cubicBezTo>
                  <a:cubicBezTo>
                    <a:pt x="23" y="32"/>
                    <a:pt x="23" y="32"/>
                    <a:pt x="22" y="32"/>
                  </a:cubicBezTo>
                  <a:cubicBezTo>
                    <a:pt x="22" y="32"/>
                    <a:pt x="22" y="32"/>
                    <a:pt x="22" y="32"/>
                  </a:cubicBezTo>
                  <a:cubicBezTo>
                    <a:pt x="22" y="32"/>
                    <a:pt x="22" y="32"/>
                    <a:pt x="22" y="32"/>
                  </a:cubicBezTo>
                  <a:cubicBezTo>
                    <a:pt x="21" y="32"/>
                    <a:pt x="0" y="42"/>
                    <a:pt x="0" y="71"/>
                  </a:cubicBezTo>
                  <a:cubicBezTo>
                    <a:pt x="0" y="95"/>
                    <a:pt x="7" y="115"/>
                    <a:pt x="13" y="130"/>
                  </a:cubicBezTo>
                  <a:cubicBezTo>
                    <a:pt x="17" y="139"/>
                    <a:pt x="20" y="147"/>
                    <a:pt x="20" y="152"/>
                  </a:cubicBezTo>
                  <a:cubicBezTo>
                    <a:pt x="20" y="166"/>
                    <a:pt x="7" y="177"/>
                    <a:pt x="7" y="177"/>
                  </a:cubicBezTo>
                  <a:cubicBezTo>
                    <a:pt x="5" y="179"/>
                    <a:pt x="5" y="182"/>
                    <a:pt x="6" y="184"/>
                  </a:cubicBezTo>
                  <a:cubicBezTo>
                    <a:pt x="7" y="185"/>
                    <a:pt x="9" y="185"/>
                    <a:pt x="10" y="185"/>
                  </a:cubicBezTo>
                  <a:cubicBezTo>
                    <a:pt x="11" y="185"/>
                    <a:pt x="12" y="185"/>
                    <a:pt x="13" y="184"/>
                  </a:cubicBezTo>
                  <a:cubicBezTo>
                    <a:pt x="13" y="184"/>
                    <a:pt x="16" y="181"/>
                    <a:pt x="20" y="177"/>
                  </a:cubicBezTo>
                  <a:lnTo>
                    <a:pt x="20" y="308"/>
                  </a:lnTo>
                  <a:cubicBezTo>
                    <a:pt x="20" y="322"/>
                    <a:pt x="30" y="347"/>
                    <a:pt x="44" y="352"/>
                  </a:cubicBezTo>
                  <a:lnTo>
                    <a:pt x="44" y="372"/>
                  </a:lnTo>
                  <a:cubicBezTo>
                    <a:pt x="44" y="374"/>
                    <a:pt x="46" y="376"/>
                    <a:pt x="49" y="376"/>
                  </a:cubicBezTo>
                  <a:cubicBezTo>
                    <a:pt x="52" y="376"/>
                    <a:pt x="54" y="374"/>
                    <a:pt x="54" y="372"/>
                  </a:cubicBezTo>
                  <a:lnTo>
                    <a:pt x="54" y="352"/>
                  </a:lnTo>
                  <a:cubicBezTo>
                    <a:pt x="60" y="350"/>
                    <a:pt x="65" y="345"/>
                    <a:pt x="69" y="338"/>
                  </a:cubicBezTo>
                  <a:lnTo>
                    <a:pt x="69" y="372"/>
                  </a:lnTo>
                  <a:cubicBezTo>
                    <a:pt x="69" y="374"/>
                    <a:pt x="71" y="376"/>
                    <a:pt x="74" y="376"/>
                  </a:cubicBezTo>
                  <a:lnTo>
                    <a:pt x="371" y="376"/>
                  </a:lnTo>
                  <a:cubicBezTo>
                    <a:pt x="374" y="376"/>
                    <a:pt x="376" y="374"/>
                    <a:pt x="376" y="372"/>
                  </a:cubicBezTo>
                  <a:lnTo>
                    <a:pt x="376" y="36"/>
                  </a:lnTo>
                  <a:cubicBezTo>
                    <a:pt x="376" y="34"/>
                    <a:pt x="374" y="32"/>
                    <a:pt x="371"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949">
              <a:extLst>
                <a:ext uri="{FF2B5EF4-FFF2-40B4-BE49-F238E27FC236}">
                  <a16:creationId xmlns:a16="http://schemas.microsoft.com/office/drawing/2014/main" id="{37BDA496-C0FF-6C5E-CAA3-B7B0A737ED69}"/>
                </a:ext>
              </a:extLst>
            </p:cNvPr>
            <p:cNvSpPr>
              <a:spLocks/>
            </p:cNvSpPr>
            <p:nvPr/>
          </p:nvSpPr>
          <p:spPr bwMode="auto">
            <a:xfrm>
              <a:off x="6746876" y="2424113"/>
              <a:ext cx="120650" cy="6350"/>
            </a:xfrm>
            <a:custGeom>
              <a:avLst/>
              <a:gdLst>
                <a:gd name="T0" fmla="*/ 0 w 159"/>
                <a:gd name="T1" fmla="*/ 4 h 9"/>
                <a:gd name="T2" fmla="*/ 4 w 159"/>
                <a:gd name="T3" fmla="*/ 9 h 9"/>
                <a:gd name="T4" fmla="*/ 154 w 159"/>
                <a:gd name="T5" fmla="*/ 9 h 9"/>
                <a:gd name="T6" fmla="*/ 159 w 159"/>
                <a:gd name="T7" fmla="*/ 4 h 9"/>
                <a:gd name="T8" fmla="*/ 154 w 159"/>
                <a:gd name="T9" fmla="*/ 0 h 9"/>
                <a:gd name="T10" fmla="*/ 4 w 159"/>
                <a:gd name="T11" fmla="*/ 0 h 9"/>
                <a:gd name="T12" fmla="*/ 0 w 159"/>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59" h="9">
                  <a:moveTo>
                    <a:pt x="0" y="4"/>
                  </a:moveTo>
                  <a:cubicBezTo>
                    <a:pt x="0" y="7"/>
                    <a:pt x="2" y="9"/>
                    <a:pt x="4" y="9"/>
                  </a:cubicBezTo>
                  <a:lnTo>
                    <a:pt x="154" y="9"/>
                  </a:lnTo>
                  <a:cubicBezTo>
                    <a:pt x="157" y="9"/>
                    <a:pt x="159" y="7"/>
                    <a:pt x="159" y="4"/>
                  </a:cubicBezTo>
                  <a:cubicBezTo>
                    <a:pt x="159" y="2"/>
                    <a:pt x="157" y="0"/>
                    <a:pt x="154" y="0"/>
                  </a:cubicBezTo>
                  <a:lnTo>
                    <a:pt x="4" y="0"/>
                  </a:lnTo>
                  <a:cubicBezTo>
                    <a:pt x="2" y="0"/>
                    <a:pt x="0" y="2"/>
                    <a:pt x="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950">
              <a:extLst>
                <a:ext uri="{FF2B5EF4-FFF2-40B4-BE49-F238E27FC236}">
                  <a16:creationId xmlns:a16="http://schemas.microsoft.com/office/drawing/2014/main" id="{93DA1A42-73C3-4FE2-B67F-A1E1C0274726}"/>
                </a:ext>
              </a:extLst>
            </p:cNvPr>
            <p:cNvSpPr>
              <a:spLocks/>
            </p:cNvSpPr>
            <p:nvPr/>
          </p:nvSpPr>
          <p:spPr bwMode="auto">
            <a:xfrm>
              <a:off x="6719889" y="2452688"/>
              <a:ext cx="147638" cy="7938"/>
            </a:xfrm>
            <a:custGeom>
              <a:avLst/>
              <a:gdLst>
                <a:gd name="T0" fmla="*/ 189 w 194"/>
                <a:gd name="T1" fmla="*/ 0 h 9"/>
                <a:gd name="T2" fmla="*/ 4 w 194"/>
                <a:gd name="T3" fmla="*/ 0 h 9"/>
                <a:gd name="T4" fmla="*/ 0 w 194"/>
                <a:gd name="T5" fmla="*/ 4 h 9"/>
                <a:gd name="T6" fmla="*/ 4 w 194"/>
                <a:gd name="T7" fmla="*/ 9 h 9"/>
                <a:gd name="T8" fmla="*/ 189 w 194"/>
                <a:gd name="T9" fmla="*/ 9 h 9"/>
                <a:gd name="T10" fmla="*/ 194 w 194"/>
                <a:gd name="T11" fmla="*/ 4 h 9"/>
                <a:gd name="T12" fmla="*/ 189 w 19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4" h="9">
                  <a:moveTo>
                    <a:pt x="189" y="0"/>
                  </a:moveTo>
                  <a:lnTo>
                    <a:pt x="4" y="0"/>
                  </a:lnTo>
                  <a:cubicBezTo>
                    <a:pt x="2" y="0"/>
                    <a:pt x="0" y="2"/>
                    <a:pt x="0" y="4"/>
                  </a:cubicBezTo>
                  <a:cubicBezTo>
                    <a:pt x="0" y="7"/>
                    <a:pt x="2" y="9"/>
                    <a:pt x="4" y="9"/>
                  </a:cubicBezTo>
                  <a:lnTo>
                    <a:pt x="189" y="9"/>
                  </a:lnTo>
                  <a:cubicBezTo>
                    <a:pt x="192" y="9"/>
                    <a:pt x="194" y="7"/>
                    <a:pt x="194" y="4"/>
                  </a:cubicBezTo>
                  <a:cubicBezTo>
                    <a:pt x="194" y="2"/>
                    <a:pt x="192" y="0"/>
                    <a:pt x="18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951">
              <a:extLst>
                <a:ext uri="{FF2B5EF4-FFF2-40B4-BE49-F238E27FC236}">
                  <a16:creationId xmlns:a16="http://schemas.microsoft.com/office/drawing/2014/main" id="{FC519A06-8BB3-A4C6-29D2-8D77D8A6B583}"/>
                </a:ext>
              </a:extLst>
            </p:cNvPr>
            <p:cNvSpPr>
              <a:spLocks/>
            </p:cNvSpPr>
            <p:nvPr/>
          </p:nvSpPr>
          <p:spPr bwMode="auto">
            <a:xfrm>
              <a:off x="6719889" y="2481263"/>
              <a:ext cx="147638" cy="7938"/>
            </a:xfrm>
            <a:custGeom>
              <a:avLst/>
              <a:gdLst>
                <a:gd name="T0" fmla="*/ 189 w 194"/>
                <a:gd name="T1" fmla="*/ 0 h 9"/>
                <a:gd name="T2" fmla="*/ 4 w 194"/>
                <a:gd name="T3" fmla="*/ 0 h 9"/>
                <a:gd name="T4" fmla="*/ 0 w 194"/>
                <a:gd name="T5" fmla="*/ 4 h 9"/>
                <a:gd name="T6" fmla="*/ 4 w 194"/>
                <a:gd name="T7" fmla="*/ 9 h 9"/>
                <a:gd name="T8" fmla="*/ 189 w 194"/>
                <a:gd name="T9" fmla="*/ 9 h 9"/>
                <a:gd name="T10" fmla="*/ 194 w 194"/>
                <a:gd name="T11" fmla="*/ 4 h 9"/>
                <a:gd name="T12" fmla="*/ 189 w 19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4" h="9">
                  <a:moveTo>
                    <a:pt x="189" y="0"/>
                  </a:moveTo>
                  <a:lnTo>
                    <a:pt x="4" y="0"/>
                  </a:lnTo>
                  <a:cubicBezTo>
                    <a:pt x="2" y="0"/>
                    <a:pt x="0" y="2"/>
                    <a:pt x="0" y="4"/>
                  </a:cubicBezTo>
                  <a:cubicBezTo>
                    <a:pt x="0" y="7"/>
                    <a:pt x="2" y="9"/>
                    <a:pt x="4" y="9"/>
                  </a:cubicBezTo>
                  <a:lnTo>
                    <a:pt x="189" y="9"/>
                  </a:lnTo>
                  <a:cubicBezTo>
                    <a:pt x="192" y="9"/>
                    <a:pt x="194" y="7"/>
                    <a:pt x="194" y="4"/>
                  </a:cubicBezTo>
                  <a:cubicBezTo>
                    <a:pt x="194" y="2"/>
                    <a:pt x="192" y="0"/>
                    <a:pt x="18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953">
              <a:extLst>
                <a:ext uri="{FF2B5EF4-FFF2-40B4-BE49-F238E27FC236}">
                  <a16:creationId xmlns:a16="http://schemas.microsoft.com/office/drawing/2014/main" id="{AD171BA0-752F-2EE9-4A30-477BF127A79A}"/>
                </a:ext>
              </a:extLst>
            </p:cNvPr>
            <p:cNvSpPr>
              <a:spLocks noEditPoints="1"/>
            </p:cNvSpPr>
            <p:nvPr/>
          </p:nvSpPr>
          <p:spPr bwMode="auto">
            <a:xfrm>
              <a:off x="6783389" y="2292351"/>
              <a:ext cx="22225" cy="22225"/>
            </a:xfrm>
            <a:custGeom>
              <a:avLst/>
              <a:gdLst>
                <a:gd name="T0" fmla="*/ 15 w 29"/>
                <a:gd name="T1" fmla="*/ 20 h 29"/>
                <a:gd name="T2" fmla="*/ 10 w 29"/>
                <a:gd name="T3" fmla="*/ 15 h 29"/>
                <a:gd name="T4" fmla="*/ 15 w 29"/>
                <a:gd name="T5" fmla="*/ 10 h 29"/>
                <a:gd name="T6" fmla="*/ 20 w 29"/>
                <a:gd name="T7" fmla="*/ 15 h 29"/>
                <a:gd name="T8" fmla="*/ 15 w 29"/>
                <a:gd name="T9" fmla="*/ 20 h 29"/>
                <a:gd name="T10" fmla="*/ 15 w 29"/>
                <a:gd name="T11" fmla="*/ 0 h 29"/>
                <a:gd name="T12" fmla="*/ 0 w 29"/>
                <a:gd name="T13" fmla="*/ 15 h 29"/>
                <a:gd name="T14" fmla="*/ 15 w 29"/>
                <a:gd name="T15" fmla="*/ 29 h 29"/>
                <a:gd name="T16" fmla="*/ 29 w 29"/>
                <a:gd name="T17" fmla="*/ 15 h 29"/>
                <a:gd name="T18" fmla="*/ 15 w 2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0"/>
                  </a:moveTo>
                  <a:cubicBezTo>
                    <a:pt x="12" y="20"/>
                    <a:pt x="10" y="18"/>
                    <a:pt x="10" y="15"/>
                  </a:cubicBezTo>
                  <a:cubicBezTo>
                    <a:pt x="10" y="12"/>
                    <a:pt x="12" y="10"/>
                    <a:pt x="15" y="10"/>
                  </a:cubicBezTo>
                  <a:cubicBezTo>
                    <a:pt x="18" y="10"/>
                    <a:pt x="20" y="12"/>
                    <a:pt x="20" y="15"/>
                  </a:cubicBezTo>
                  <a:cubicBezTo>
                    <a:pt x="20" y="18"/>
                    <a:pt x="18" y="20"/>
                    <a:pt x="15" y="20"/>
                  </a:cubicBezTo>
                  <a:close/>
                  <a:moveTo>
                    <a:pt x="15" y="0"/>
                  </a:moveTo>
                  <a:cubicBezTo>
                    <a:pt x="7" y="0"/>
                    <a:pt x="0" y="7"/>
                    <a:pt x="0" y="15"/>
                  </a:cubicBezTo>
                  <a:cubicBezTo>
                    <a:pt x="0" y="23"/>
                    <a:pt x="7" y="29"/>
                    <a:pt x="15" y="29"/>
                  </a:cubicBezTo>
                  <a:cubicBezTo>
                    <a:pt x="23" y="29"/>
                    <a:pt x="29" y="23"/>
                    <a:pt x="29" y="15"/>
                  </a:cubicBezTo>
                  <a:cubicBezTo>
                    <a:pt x="29" y="7"/>
                    <a:pt x="23" y="0"/>
                    <a:pt x="15"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954">
              <a:extLst>
                <a:ext uri="{FF2B5EF4-FFF2-40B4-BE49-F238E27FC236}">
                  <a16:creationId xmlns:a16="http://schemas.microsoft.com/office/drawing/2014/main" id="{27B82B47-ECED-DAED-BF89-6ED4DFB38420}"/>
                </a:ext>
              </a:extLst>
            </p:cNvPr>
            <p:cNvSpPr>
              <a:spLocks/>
            </p:cNvSpPr>
            <p:nvPr/>
          </p:nvSpPr>
          <p:spPr bwMode="auto">
            <a:xfrm>
              <a:off x="6777039" y="2366963"/>
              <a:ext cx="33338" cy="33338"/>
            </a:xfrm>
            <a:custGeom>
              <a:avLst/>
              <a:gdLst>
                <a:gd name="T0" fmla="*/ 5 w 45"/>
                <a:gd name="T1" fmla="*/ 27 h 44"/>
                <a:gd name="T2" fmla="*/ 18 w 45"/>
                <a:gd name="T3" fmla="*/ 27 h 44"/>
                <a:gd name="T4" fmla="*/ 18 w 45"/>
                <a:gd name="T5" fmla="*/ 40 h 44"/>
                <a:gd name="T6" fmla="*/ 23 w 45"/>
                <a:gd name="T7" fmla="*/ 44 h 44"/>
                <a:gd name="T8" fmla="*/ 27 w 45"/>
                <a:gd name="T9" fmla="*/ 40 h 44"/>
                <a:gd name="T10" fmla="*/ 27 w 45"/>
                <a:gd name="T11" fmla="*/ 27 h 44"/>
                <a:gd name="T12" fmla="*/ 40 w 45"/>
                <a:gd name="T13" fmla="*/ 27 h 44"/>
                <a:gd name="T14" fmla="*/ 45 w 45"/>
                <a:gd name="T15" fmla="*/ 22 h 44"/>
                <a:gd name="T16" fmla="*/ 40 w 45"/>
                <a:gd name="T17" fmla="*/ 17 h 44"/>
                <a:gd name="T18" fmla="*/ 27 w 45"/>
                <a:gd name="T19" fmla="*/ 17 h 44"/>
                <a:gd name="T20" fmla="*/ 27 w 45"/>
                <a:gd name="T21" fmla="*/ 4 h 44"/>
                <a:gd name="T22" fmla="*/ 23 w 45"/>
                <a:gd name="T23" fmla="*/ 0 h 44"/>
                <a:gd name="T24" fmla="*/ 18 w 45"/>
                <a:gd name="T25" fmla="*/ 4 h 44"/>
                <a:gd name="T26" fmla="*/ 18 w 45"/>
                <a:gd name="T27" fmla="*/ 17 h 44"/>
                <a:gd name="T28" fmla="*/ 5 w 45"/>
                <a:gd name="T29" fmla="*/ 17 h 44"/>
                <a:gd name="T30" fmla="*/ 0 w 45"/>
                <a:gd name="T31" fmla="*/ 22 h 44"/>
                <a:gd name="T32" fmla="*/ 5 w 45"/>
                <a:gd name="T33"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4">
                  <a:moveTo>
                    <a:pt x="5" y="27"/>
                  </a:moveTo>
                  <a:lnTo>
                    <a:pt x="18" y="27"/>
                  </a:lnTo>
                  <a:lnTo>
                    <a:pt x="18" y="40"/>
                  </a:lnTo>
                  <a:cubicBezTo>
                    <a:pt x="18" y="42"/>
                    <a:pt x="20" y="44"/>
                    <a:pt x="23" y="44"/>
                  </a:cubicBezTo>
                  <a:cubicBezTo>
                    <a:pt x="25" y="44"/>
                    <a:pt x="27" y="42"/>
                    <a:pt x="27" y="40"/>
                  </a:cubicBezTo>
                  <a:lnTo>
                    <a:pt x="27" y="27"/>
                  </a:lnTo>
                  <a:lnTo>
                    <a:pt x="40" y="27"/>
                  </a:lnTo>
                  <a:cubicBezTo>
                    <a:pt x="43" y="27"/>
                    <a:pt x="45" y="25"/>
                    <a:pt x="45" y="22"/>
                  </a:cubicBezTo>
                  <a:cubicBezTo>
                    <a:pt x="45" y="19"/>
                    <a:pt x="43" y="17"/>
                    <a:pt x="40" y="17"/>
                  </a:cubicBezTo>
                  <a:lnTo>
                    <a:pt x="27" y="17"/>
                  </a:lnTo>
                  <a:lnTo>
                    <a:pt x="27" y="4"/>
                  </a:lnTo>
                  <a:cubicBezTo>
                    <a:pt x="27" y="2"/>
                    <a:pt x="25" y="0"/>
                    <a:pt x="23" y="0"/>
                  </a:cubicBezTo>
                  <a:cubicBezTo>
                    <a:pt x="20" y="0"/>
                    <a:pt x="18" y="2"/>
                    <a:pt x="18" y="4"/>
                  </a:cubicBezTo>
                  <a:lnTo>
                    <a:pt x="18" y="17"/>
                  </a:lnTo>
                  <a:lnTo>
                    <a:pt x="5" y="17"/>
                  </a:lnTo>
                  <a:cubicBezTo>
                    <a:pt x="2" y="17"/>
                    <a:pt x="0" y="19"/>
                    <a:pt x="0" y="22"/>
                  </a:cubicBezTo>
                  <a:cubicBezTo>
                    <a:pt x="0" y="25"/>
                    <a:pt x="2" y="27"/>
                    <a:pt x="5"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7" name="Audit" descr="{&quot;Key&quot;:&quot;POWER_USER_SHAPE_ICON&quot;,&quot;Value&quot;:&quot;POWER_USER_SHAPE_ICON_STYLE_1&quot;}">
            <a:extLst>
              <a:ext uri="{FF2B5EF4-FFF2-40B4-BE49-F238E27FC236}">
                <a16:creationId xmlns:a16="http://schemas.microsoft.com/office/drawing/2014/main" id="{1C15B2CD-476F-C2C7-77E7-A98EE266F965}"/>
              </a:ext>
            </a:extLst>
          </p:cNvPr>
          <p:cNvGrpSpPr>
            <a:grpSpLocks noChangeAspect="1"/>
          </p:cNvGrpSpPr>
          <p:nvPr/>
        </p:nvGrpSpPr>
        <p:grpSpPr>
          <a:xfrm>
            <a:off x="930502" y="4077206"/>
            <a:ext cx="747033" cy="685800"/>
            <a:chOff x="7381453" y="3306990"/>
            <a:chExt cx="591401" cy="542925"/>
          </a:xfrm>
          <a:solidFill>
            <a:schemeClr val="bg1"/>
          </a:solidFill>
        </p:grpSpPr>
        <p:sp>
          <p:nvSpPr>
            <p:cNvPr id="138" name="Freeform 1857">
              <a:extLst>
                <a:ext uri="{FF2B5EF4-FFF2-40B4-BE49-F238E27FC236}">
                  <a16:creationId xmlns:a16="http://schemas.microsoft.com/office/drawing/2014/main" id="{AEFE0300-1D4B-3B29-C6D1-8691A22C5465}"/>
                </a:ext>
              </a:extLst>
            </p:cNvPr>
            <p:cNvSpPr>
              <a:spLocks/>
            </p:cNvSpPr>
            <p:nvPr/>
          </p:nvSpPr>
          <p:spPr bwMode="auto">
            <a:xfrm>
              <a:off x="7601208" y="3319917"/>
              <a:ext cx="71097" cy="51707"/>
            </a:xfrm>
            <a:custGeom>
              <a:avLst/>
              <a:gdLst>
                <a:gd name="T0" fmla="*/ 6 w 171"/>
                <a:gd name="T1" fmla="*/ 63 h 125"/>
                <a:gd name="T2" fmla="*/ 53 w 171"/>
                <a:gd name="T3" fmla="*/ 119 h 125"/>
                <a:gd name="T4" fmla="*/ 65 w 171"/>
                <a:gd name="T5" fmla="*/ 125 h 125"/>
                <a:gd name="T6" fmla="*/ 78 w 171"/>
                <a:gd name="T7" fmla="*/ 120 h 125"/>
                <a:gd name="T8" fmla="*/ 164 w 171"/>
                <a:gd name="T9" fmla="*/ 30 h 125"/>
                <a:gd name="T10" fmla="*/ 164 w 171"/>
                <a:gd name="T11" fmla="*/ 7 h 125"/>
                <a:gd name="T12" fmla="*/ 140 w 171"/>
                <a:gd name="T13" fmla="*/ 7 h 125"/>
                <a:gd name="T14" fmla="*/ 66 w 171"/>
                <a:gd name="T15" fmla="*/ 84 h 125"/>
                <a:gd name="T16" fmla="*/ 32 w 171"/>
                <a:gd name="T17" fmla="*/ 41 h 125"/>
                <a:gd name="T18" fmla="*/ 8 w 171"/>
                <a:gd name="T19" fmla="*/ 39 h 125"/>
                <a:gd name="T20" fmla="*/ 6 w 171"/>
                <a:gd name="T2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25">
                  <a:moveTo>
                    <a:pt x="6" y="63"/>
                  </a:moveTo>
                  <a:lnTo>
                    <a:pt x="53" y="119"/>
                  </a:lnTo>
                  <a:cubicBezTo>
                    <a:pt x="56" y="123"/>
                    <a:pt x="60" y="125"/>
                    <a:pt x="65" y="125"/>
                  </a:cubicBezTo>
                  <a:cubicBezTo>
                    <a:pt x="70" y="125"/>
                    <a:pt x="74" y="124"/>
                    <a:pt x="78" y="120"/>
                  </a:cubicBezTo>
                  <a:lnTo>
                    <a:pt x="164" y="30"/>
                  </a:lnTo>
                  <a:cubicBezTo>
                    <a:pt x="171" y="24"/>
                    <a:pt x="170" y="13"/>
                    <a:pt x="164" y="7"/>
                  </a:cubicBezTo>
                  <a:cubicBezTo>
                    <a:pt x="157" y="0"/>
                    <a:pt x="147" y="1"/>
                    <a:pt x="140" y="7"/>
                  </a:cubicBezTo>
                  <a:lnTo>
                    <a:pt x="66" y="84"/>
                  </a:lnTo>
                  <a:lnTo>
                    <a:pt x="32" y="41"/>
                  </a:lnTo>
                  <a:cubicBezTo>
                    <a:pt x="26" y="34"/>
                    <a:pt x="15" y="33"/>
                    <a:pt x="8" y="39"/>
                  </a:cubicBezTo>
                  <a:cubicBezTo>
                    <a:pt x="1" y="45"/>
                    <a:pt x="0" y="56"/>
                    <a:pt x="6"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1860">
              <a:extLst>
                <a:ext uri="{FF2B5EF4-FFF2-40B4-BE49-F238E27FC236}">
                  <a16:creationId xmlns:a16="http://schemas.microsoft.com/office/drawing/2014/main" id="{D35C5217-6F8F-2C07-0C85-61D9E06FC9CA}"/>
                </a:ext>
              </a:extLst>
            </p:cNvPr>
            <p:cNvSpPr>
              <a:spLocks/>
            </p:cNvSpPr>
            <p:nvPr/>
          </p:nvSpPr>
          <p:spPr bwMode="auto">
            <a:xfrm>
              <a:off x="7601208" y="3374855"/>
              <a:ext cx="71097" cy="51707"/>
            </a:xfrm>
            <a:custGeom>
              <a:avLst/>
              <a:gdLst>
                <a:gd name="T0" fmla="*/ 6 w 170"/>
                <a:gd name="T1" fmla="*/ 62 h 125"/>
                <a:gd name="T2" fmla="*/ 53 w 170"/>
                <a:gd name="T3" fmla="*/ 119 h 125"/>
                <a:gd name="T4" fmla="*/ 65 w 170"/>
                <a:gd name="T5" fmla="*/ 125 h 125"/>
                <a:gd name="T6" fmla="*/ 78 w 170"/>
                <a:gd name="T7" fmla="*/ 120 h 125"/>
                <a:gd name="T8" fmla="*/ 164 w 170"/>
                <a:gd name="T9" fmla="*/ 30 h 125"/>
                <a:gd name="T10" fmla="*/ 164 w 170"/>
                <a:gd name="T11" fmla="*/ 6 h 125"/>
                <a:gd name="T12" fmla="*/ 140 w 170"/>
                <a:gd name="T13" fmla="*/ 7 h 125"/>
                <a:gd name="T14" fmla="*/ 66 w 170"/>
                <a:gd name="T15" fmla="*/ 83 h 125"/>
                <a:gd name="T16" fmla="*/ 32 w 170"/>
                <a:gd name="T17" fmla="*/ 41 h 125"/>
                <a:gd name="T18" fmla="*/ 8 w 170"/>
                <a:gd name="T19" fmla="*/ 39 h 125"/>
                <a:gd name="T20" fmla="*/ 6 w 170"/>
                <a:gd name="T2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25">
                  <a:moveTo>
                    <a:pt x="6" y="62"/>
                  </a:moveTo>
                  <a:lnTo>
                    <a:pt x="53" y="119"/>
                  </a:lnTo>
                  <a:cubicBezTo>
                    <a:pt x="56" y="122"/>
                    <a:pt x="60" y="124"/>
                    <a:pt x="65" y="125"/>
                  </a:cubicBezTo>
                  <a:cubicBezTo>
                    <a:pt x="70" y="125"/>
                    <a:pt x="74" y="123"/>
                    <a:pt x="78" y="120"/>
                  </a:cubicBezTo>
                  <a:lnTo>
                    <a:pt x="164" y="30"/>
                  </a:lnTo>
                  <a:cubicBezTo>
                    <a:pt x="170" y="23"/>
                    <a:pt x="170" y="13"/>
                    <a:pt x="164" y="6"/>
                  </a:cubicBezTo>
                  <a:cubicBezTo>
                    <a:pt x="157" y="0"/>
                    <a:pt x="147" y="0"/>
                    <a:pt x="140" y="7"/>
                  </a:cubicBezTo>
                  <a:lnTo>
                    <a:pt x="66" y="83"/>
                  </a:lnTo>
                  <a:lnTo>
                    <a:pt x="32" y="41"/>
                  </a:lnTo>
                  <a:cubicBezTo>
                    <a:pt x="26" y="34"/>
                    <a:pt x="15" y="33"/>
                    <a:pt x="8" y="39"/>
                  </a:cubicBezTo>
                  <a:cubicBezTo>
                    <a:pt x="1" y="45"/>
                    <a:pt x="0" y="55"/>
                    <a:pt x="6"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1859">
              <a:extLst>
                <a:ext uri="{FF2B5EF4-FFF2-40B4-BE49-F238E27FC236}">
                  <a16:creationId xmlns:a16="http://schemas.microsoft.com/office/drawing/2014/main" id="{9535531B-20C0-5465-49D7-170B25D7B471}"/>
                </a:ext>
              </a:extLst>
            </p:cNvPr>
            <p:cNvSpPr>
              <a:spLocks/>
            </p:cNvSpPr>
            <p:nvPr/>
          </p:nvSpPr>
          <p:spPr bwMode="auto">
            <a:xfrm>
              <a:off x="7604441" y="3391014"/>
              <a:ext cx="48476" cy="51707"/>
            </a:xfrm>
            <a:custGeom>
              <a:avLst/>
              <a:gdLst>
                <a:gd name="T0" fmla="*/ 13 w 15"/>
                <a:gd name="T1" fmla="*/ 13 h 16"/>
                <a:gd name="T2" fmla="*/ 13 w 15"/>
                <a:gd name="T3" fmla="*/ 11 h 16"/>
                <a:gd name="T4" fmla="*/ 4 w 15"/>
                <a:gd name="T5" fmla="*/ 11 h 16"/>
                <a:gd name="T6" fmla="*/ 4 w 15"/>
                <a:gd name="T7" fmla="*/ 4 h 16"/>
                <a:gd name="T8" fmla="*/ 10 w 15"/>
                <a:gd name="T9" fmla="*/ 4 h 16"/>
                <a:gd name="T10" fmla="*/ 10 w 15"/>
                <a:gd name="T11" fmla="*/ 13 h 16"/>
                <a:gd name="T12" fmla="*/ 13 w 15"/>
                <a:gd name="T13" fmla="*/ 13 h 16"/>
                <a:gd name="T14" fmla="*/ 13 w 15"/>
                <a:gd name="T15" fmla="*/ 11 h 16"/>
                <a:gd name="T16" fmla="*/ 13 w 15"/>
                <a:gd name="T17" fmla="*/ 13 h 16"/>
                <a:gd name="T18" fmla="*/ 15 w 15"/>
                <a:gd name="T19" fmla="*/ 13 h 16"/>
                <a:gd name="T20" fmla="*/ 15 w 15"/>
                <a:gd name="T21" fmla="*/ 0 h 16"/>
                <a:gd name="T22" fmla="*/ 0 w 15"/>
                <a:gd name="T23" fmla="*/ 0 h 16"/>
                <a:gd name="T24" fmla="*/ 0 w 15"/>
                <a:gd name="T25" fmla="*/ 16 h 16"/>
                <a:gd name="T26" fmla="*/ 15 w 15"/>
                <a:gd name="T27" fmla="*/ 16 h 16"/>
                <a:gd name="T28" fmla="*/ 15 w 15"/>
                <a:gd name="T29" fmla="*/ 13 h 16"/>
                <a:gd name="T30" fmla="*/ 13 w 15"/>
                <a:gd name="T3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6">
                  <a:moveTo>
                    <a:pt x="13" y="13"/>
                  </a:moveTo>
                  <a:lnTo>
                    <a:pt x="13" y="11"/>
                  </a:lnTo>
                  <a:lnTo>
                    <a:pt x="4" y="11"/>
                  </a:lnTo>
                  <a:lnTo>
                    <a:pt x="4" y="4"/>
                  </a:lnTo>
                  <a:lnTo>
                    <a:pt x="10" y="4"/>
                  </a:lnTo>
                  <a:lnTo>
                    <a:pt x="10" y="13"/>
                  </a:lnTo>
                  <a:lnTo>
                    <a:pt x="13" y="13"/>
                  </a:lnTo>
                  <a:lnTo>
                    <a:pt x="13" y="11"/>
                  </a:lnTo>
                  <a:lnTo>
                    <a:pt x="13" y="13"/>
                  </a:lnTo>
                  <a:lnTo>
                    <a:pt x="15" y="13"/>
                  </a:lnTo>
                  <a:lnTo>
                    <a:pt x="15" y="0"/>
                  </a:lnTo>
                  <a:lnTo>
                    <a:pt x="0" y="0"/>
                  </a:lnTo>
                  <a:lnTo>
                    <a:pt x="0" y="16"/>
                  </a:lnTo>
                  <a:lnTo>
                    <a:pt x="15" y="16"/>
                  </a:lnTo>
                  <a:lnTo>
                    <a:pt x="15" y="13"/>
                  </a:lnTo>
                  <a:lnTo>
                    <a:pt x="13" y="1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1862">
              <a:extLst>
                <a:ext uri="{FF2B5EF4-FFF2-40B4-BE49-F238E27FC236}">
                  <a16:creationId xmlns:a16="http://schemas.microsoft.com/office/drawing/2014/main" id="{9C5186D1-7917-9426-732D-9C39C5256E81}"/>
                </a:ext>
              </a:extLst>
            </p:cNvPr>
            <p:cNvSpPr>
              <a:spLocks/>
            </p:cNvSpPr>
            <p:nvPr/>
          </p:nvSpPr>
          <p:spPr bwMode="auto">
            <a:xfrm>
              <a:off x="7604441" y="3445952"/>
              <a:ext cx="48476" cy="51707"/>
            </a:xfrm>
            <a:custGeom>
              <a:avLst/>
              <a:gdLst>
                <a:gd name="T0" fmla="*/ 13 w 15"/>
                <a:gd name="T1" fmla="*/ 14 h 16"/>
                <a:gd name="T2" fmla="*/ 13 w 15"/>
                <a:gd name="T3" fmla="*/ 11 h 16"/>
                <a:gd name="T4" fmla="*/ 4 w 15"/>
                <a:gd name="T5" fmla="*/ 11 h 16"/>
                <a:gd name="T6" fmla="*/ 4 w 15"/>
                <a:gd name="T7" fmla="*/ 4 h 16"/>
                <a:gd name="T8" fmla="*/ 10 w 15"/>
                <a:gd name="T9" fmla="*/ 4 h 16"/>
                <a:gd name="T10" fmla="*/ 10 w 15"/>
                <a:gd name="T11" fmla="*/ 14 h 16"/>
                <a:gd name="T12" fmla="*/ 13 w 15"/>
                <a:gd name="T13" fmla="*/ 14 h 16"/>
                <a:gd name="T14" fmla="*/ 13 w 15"/>
                <a:gd name="T15" fmla="*/ 11 h 16"/>
                <a:gd name="T16" fmla="*/ 13 w 15"/>
                <a:gd name="T17" fmla="*/ 14 h 16"/>
                <a:gd name="T18" fmla="*/ 15 w 15"/>
                <a:gd name="T19" fmla="*/ 14 h 16"/>
                <a:gd name="T20" fmla="*/ 15 w 15"/>
                <a:gd name="T21" fmla="*/ 0 h 16"/>
                <a:gd name="T22" fmla="*/ 0 w 15"/>
                <a:gd name="T23" fmla="*/ 0 h 16"/>
                <a:gd name="T24" fmla="*/ 0 w 15"/>
                <a:gd name="T25" fmla="*/ 16 h 16"/>
                <a:gd name="T26" fmla="*/ 15 w 15"/>
                <a:gd name="T27" fmla="*/ 16 h 16"/>
                <a:gd name="T28" fmla="*/ 15 w 15"/>
                <a:gd name="T29" fmla="*/ 14 h 16"/>
                <a:gd name="T30" fmla="*/ 13 w 15"/>
                <a:gd name="T3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6">
                  <a:moveTo>
                    <a:pt x="13" y="14"/>
                  </a:moveTo>
                  <a:lnTo>
                    <a:pt x="13" y="11"/>
                  </a:lnTo>
                  <a:lnTo>
                    <a:pt x="4" y="11"/>
                  </a:lnTo>
                  <a:lnTo>
                    <a:pt x="4" y="4"/>
                  </a:lnTo>
                  <a:lnTo>
                    <a:pt x="10" y="4"/>
                  </a:lnTo>
                  <a:lnTo>
                    <a:pt x="10" y="14"/>
                  </a:lnTo>
                  <a:lnTo>
                    <a:pt x="13" y="14"/>
                  </a:lnTo>
                  <a:lnTo>
                    <a:pt x="13" y="11"/>
                  </a:lnTo>
                  <a:lnTo>
                    <a:pt x="13" y="14"/>
                  </a:lnTo>
                  <a:lnTo>
                    <a:pt x="15" y="14"/>
                  </a:lnTo>
                  <a:lnTo>
                    <a:pt x="15" y="0"/>
                  </a:lnTo>
                  <a:lnTo>
                    <a:pt x="0" y="0"/>
                  </a:lnTo>
                  <a:lnTo>
                    <a:pt x="0" y="16"/>
                  </a:lnTo>
                  <a:lnTo>
                    <a:pt x="15" y="16"/>
                  </a:lnTo>
                  <a:lnTo>
                    <a:pt x="15" y="14"/>
                  </a:lnTo>
                  <a:lnTo>
                    <a:pt x="13" y="1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1900">
              <a:extLst>
                <a:ext uri="{FF2B5EF4-FFF2-40B4-BE49-F238E27FC236}">
                  <a16:creationId xmlns:a16="http://schemas.microsoft.com/office/drawing/2014/main" id="{17CC4156-AF98-01D2-F430-88C5403D536E}"/>
                </a:ext>
              </a:extLst>
            </p:cNvPr>
            <p:cNvSpPr>
              <a:spLocks/>
            </p:cNvSpPr>
            <p:nvPr/>
          </p:nvSpPr>
          <p:spPr bwMode="auto">
            <a:xfrm>
              <a:off x="7465477" y="3772354"/>
              <a:ext cx="38780" cy="42013"/>
            </a:xfrm>
            <a:custGeom>
              <a:avLst/>
              <a:gdLst>
                <a:gd name="T0" fmla="*/ 10 w 12"/>
                <a:gd name="T1" fmla="*/ 11 h 13"/>
                <a:gd name="T2" fmla="*/ 10 w 12"/>
                <a:gd name="T3" fmla="*/ 9 h 13"/>
                <a:gd name="T4" fmla="*/ 4 w 12"/>
                <a:gd name="T5" fmla="*/ 9 h 13"/>
                <a:gd name="T6" fmla="*/ 4 w 12"/>
                <a:gd name="T7" fmla="*/ 5 h 13"/>
                <a:gd name="T8" fmla="*/ 8 w 12"/>
                <a:gd name="T9" fmla="*/ 5 h 13"/>
                <a:gd name="T10" fmla="*/ 8 w 12"/>
                <a:gd name="T11" fmla="*/ 11 h 13"/>
                <a:gd name="T12" fmla="*/ 10 w 12"/>
                <a:gd name="T13" fmla="*/ 11 h 13"/>
                <a:gd name="T14" fmla="*/ 10 w 12"/>
                <a:gd name="T15" fmla="*/ 9 h 13"/>
                <a:gd name="T16" fmla="*/ 10 w 12"/>
                <a:gd name="T17" fmla="*/ 11 h 13"/>
                <a:gd name="T18" fmla="*/ 12 w 12"/>
                <a:gd name="T19" fmla="*/ 11 h 13"/>
                <a:gd name="T20" fmla="*/ 12 w 12"/>
                <a:gd name="T21" fmla="*/ 0 h 13"/>
                <a:gd name="T22" fmla="*/ 0 w 12"/>
                <a:gd name="T23" fmla="*/ 0 h 13"/>
                <a:gd name="T24" fmla="*/ 0 w 12"/>
                <a:gd name="T25" fmla="*/ 13 h 13"/>
                <a:gd name="T26" fmla="*/ 12 w 12"/>
                <a:gd name="T27" fmla="*/ 13 h 13"/>
                <a:gd name="T28" fmla="*/ 12 w 12"/>
                <a:gd name="T29" fmla="*/ 11 h 13"/>
                <a:gd name="T30" fmla="*/ 10 w 12"/>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0" y="11"/>
                  </a:moveTo>
                  <a:lnTo>
                    <a:pt x="10" y="9"/>
                  </a:lnTo>
                  <a:lnTo>
                    <a:pt x="4" y="9"/>
                  </a:lnTo>
                  <a:lnTo>
                    <a:pt x="4" y="5"/>
                  </a:lnTo>
                  <a:lnTo>
                    <a:pt x="8" y="5"/>
                  </a:lnTo>
                  <a:lnTo>
                    <a:pt x="8" y="11"/>
                  </a:lnTo>
                  <a:lnTo>
                    <a:pt x="10" y="11"/>
                  </a:lnTo>
                  <a:lnTo>
                    <a:pt x="10" y="9"/>
                  </a:lnTo>
                  <a:lnTo>
                    <a:pt x="10" y="11"/>
                  </a:lnTo>
                  <a:lnTo>
                    <a:pt x="12" y="11"/>
                  </a:lnTo>
                  <a:lnTo>
                    <a:pt x="12" y="0"/>
                  </a:lnTo>
                  <a:lnTo>
                    <a:pt x="0" y="0"/>
                  </a:lnTo>
                  <a:lnTo>
                    <a:pt x="0" y="13"/>
                  </a:lnTo>
                  <a:lnTo>
                    <a:pt x="12" y="13"/>
                  </a:lnTo>
                  <a:lnTo>
                    <a:pt x="12" y="11"/>
                  </a:lnTo>
                  <a:lnTo>
                    <a:pt x="1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1888">
              <a:extLst>
                <a:ext uri="{FF2B5EF4-FFF2-40B4-BE49-F238E27FC236}">
                  <a16:creationId xmlns:a16="http://schemas.microsoft.com/office/drawing/2014/main" id="{4D78CAB7-22BF-ABF4-C6B6-6FB14B86FEEE}"/>
                </a:ext>
              </a:extLst>
            </p:cNvPr>
            <p:cNvSpPr>
              <a:spLocks/>
            </p:cNvSpPr>
            <p:nvPr/>
          </p:nvSpPr>
          <p:spPr bwMode="auto">
            <a:xfrm>
              <a:off x="7465477" y="3659244"/>
              <a:ext cx="38780" cy="42013"/>
            </a:xfrm>
            <a:custGeom>
              <a:avLst/>
              <a:gdLst>
                <a:gd name="T0" fmla="*/ 10 w 12"/>
                <a:gd name="T1" fmla="*/ 11 h 13"/>
                <a:gd name="T2" fmla="*/ 10 w 12"/>
                <a:gd name="T3" fmla="*/ 9 h 13"/>
                <a:gd name="T4" fmla="*/ 4 w 12"/>
                <a:gd name="T5" fmla="*/ 9 h 13"/>
                <a:gd name="T6" fmla="*/ 4 w 12"/>
                <a:gd name="T7" fmla="*/ 4 h 13"/>
                <a:gd name="T8" fmla="*/ 8 w 12"/>
                <a:gd name="T9" fmla="*/ 4 h 13"/>
                <a:gd name="T10" fmla="*/ 8 w 12"/>
                <a:gd name="T11" fmla="*/ 11 h 13"/>
                <a:gd name="T12" fmla="*/ 10 w 12"/>
                <a:gd name="T13" fmla="*/ 11 h 13"/>
                <a:gd name="T14" fmla="*/ 10 w 12"/>
                <a:gd name="T15" fmla="*/ 9 h 13"/>
                <a:gd name="T16" fmla="*/ 10 w 12"/>
                <a:gd name="T17" fmla="*/ 11 h 13"/>
                <a:gd name="T18" fmla="*/ 12 w 12"/>
                <a:gd name="T19" fmla="*/ 11 h 13"/>
                <a:gd name="T20" fmla="*/ 12 w 12"/>
                <a:gd name="T21" fmla="*/ 0 h 13"/>
                <a:gd name="T22" fmla="*/ 0 w 12"/>
                <a:gd name="T23" fmla="*/ 0 h 13"/>
                <a:gd name="T24" fmla="*/ 0 w 12"/>
                <a:gd name="T25" fmla="*/ 13 h 13"/>
                <a:gd name="T26" fmla="*/ 12 w 12"/>
                <a:gd name="T27" fmla="*/ 13 h 13"/>
                <a:gd name="T28" fmla="*/ 12 w 12"/>
                <a:gd name="T29" fmla="*/ 11 h 13"/>
                <a:gd name="T30" fmla="*/ 10 w 12"/>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0" y="11"/>
                  </a:moveTo>
                  <a:lnTo>
                    <a:pt x="10" y="9"/>
                  </a:lnTo>
                  <a:lnTo>
                    <a:pt x="4" y="9"/>
                  </a:lnTo>
                  <a:lnTo>
                    <a:pt x="4" y="4"/>
                  </a:lnTo>
                  <a:lnTo>
                    <a:pt x="8" y="4"/>
                  </a:lnTo>
                  <a:lnTo>
                    <a:pt x="8" y="11"/>
                  </a:lnTo>
                  <a:lnTo>
                    <a:pt x="10" y="11"/>
                  </a:lnTo>
                  <a:lnTo>
                    <a:pt x="10" y="9"/>
                  </a:lnTo>
                  <a:lnTo>
                    <a:pt x="10" y="11"/>
                  </a:lnTo>
                  <a:lnTo>
                    <a:pt x="12" y="11"/>
                  </a:lnTo>
                  <a:lnTo>
                    <a:pt x="12" y="0"/>
                  </a:lnTo>
                  <a:lnTo>
                    <a:pt x="0" y="0"/>
                  </a:lnTo>
                  <a:lnTo>
                    <a:pt x="0" y="13"/>
                  </a:lnTo>
                  <a:lnTo>
                    <a:pt x="12" y="13"/>
                  </a:lnTo>
                  <a:lnTo>
                    <a:pt x="12" y="11"/>
                  </a:lnTo>
                  <a:lnTo>
                    <a:pt x="1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B6361964-ADDA-2AA1-DCE2-5B29E01B6790}"/>
                </a:ext>
              </a:extLst>
            </p:cNvPr>
            <p:cNvSpPr>
              <a:spLocks/>
            </p:cNvSpPr>
            <p:nvPr/>
          </p:nvSpPr>
          <p:spPr bwMode="auto">
            <a:xfrm>
              <a:off x="7526880" y="3368391"/>
              <a:ext cx="313475" cy="420121"/>
            </a:xfrm>
            <a:custGeom>
              <a:avLst/>
              <a:gdLst>
                <a:gd name="connsiteX0" fmla="*/ 300548 w 313475"/>
                <a:gd name="connsiteY0" fmla="*/ 384573 h 420121"/>
                <a:gd name="connsiteX1" fmla="*/ 313475 w 313475"/>
                <a:gd name="connsiteY1" fmla="*/ 384573 h 420121"/>
                <a:gd name="connsiteX2" fmla="*/ 313475 w 313475"/>
                <a:gd name="connsiteY2" fmla="*/ 410426 h 420121"/>
                <a:gd name="connsiteX3" fmla="*/ 313475 w 313475"/>
                <a:gd name="connsiteY3" fmla="*/ 420121 h 420121"/>
                <a:gd name="connsiteX4" fmla="*/ 109877 w 313475"/>
                <a:gd name="connsiteY4" fmla="*/ 420121 h 420121"/>
                <a:gd name="connsiteX5" fmla="*/ 109877 w 313475"/>
                <a:gd name="connsiteY5" fmla="*/ 403963 h 420121"/>
                <a:gd name="connsiteX6" fmla="*/ 300548 w 313475"/>
                <a:gd name="connsiteY6" fmla="*/ 403963 h 420121"/>
                <a:gd name="connsiteX7" fmla="*/ 300548 w 313475"/>
                <a:gd name="connsiteY7" fmla="*/ 410426 h 420121"/>
                <a:gd name="connsiteX8" fmla="*/ 307012 w 313475"/>
                <a:gd name="connsiteY8" fmla="*/ 410426 h 420121"/>
                <a:gd name="connsiteX9" fmla="*/ 307012 w 313475"/>
                <a:gd name="connsiteY9" fmla="*/ 403963 h 420121"/>
                <a:gd name="connsiteX10" fmla="*/ 300548 w 313475"/>
                <a:gd name="connsiteY10" fmla="*/ 403963 h 420121"/>
                <a:gd name="connsiteX11" fmla="*/ 0 w 313475"/>
                <a:gd name="connsiteY11" fmla="*/ 0 h 420121"/>
                <a:gd name="connsiteX12" fmla="*/ 35548 w 313475"/>
                <a:gd name="connsiteY12" fmla="*/ 0 h 420121"/>
                <a:gd name="connsiteX13" fmla="*/ 35548 w 313475"/>
                <a:gd name="connsiteY13" fmla="*/ 12927 h 420121"/>
                <a:gd name="connsiteX14" fmla="*/ 12927 w 313475"/>
                <a:gd name="connsiteY14" fmla="*/ 12927 h 420121"/>
                <a:gd name="connsiteX15" fmla="*/ 12927 w 313475"/>
                <a:gd name="connsiteY15" fmla="*/ 145428 h 420121"/>
                <a:gd name="connsiteX16" fmla="*/ 0 w 313475"/>
                <a:gd name="connsiteY16" fmla="*/ 145428 h 42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475" h="420121">
                  <a:moveTo>
                    <a:pt x="300548" y="384573"/>
                  </a:moveTo>
                  <a:lnTo>
                    <a:pt x="313475" y="384573"/>
                  </a:lnTo>
                  <a:lnTo>
                    <a:pt x="313475" y="410426"/>
                  </a:lnTo>
                  <a:lnTo>
                    <a:pt x="313475" y="420121"/>
                  </a:lnTo>
                  <a:lnTo>
                    <a:pt x="109877" y="420121"/>
                  </a:lnTo>
                  <a:lnTo>
                    <a:pt x="109877" y="403963"/>
                  </a:lnTo>
                  <a:lnTo>
                    <a:pt x="300548" y="403963"/>
                  </a:lnTo>
                  <a:lnTo>
                    <a:pt x="300548" y="410426"/>
                  </a:lnTo>
                  <a:lnTo>
                    <a:pt x="307012" y="410426"/>
                  </a:lnTo>
                  <a:lnTo>
                    <a:pt x="307012" y="403963"/>
                  </a:lnTo>
                  <a:lnTo>
                    <a:pt x="300548" y="403963"/>
                  </a:lnTo>
                  <a:close/>
                  <a:moveTo>
                    <a:pt x="0" y="0"/>
                  </a:moveTo>
                  <a:lnTo>
                    <a:pt x="35548" y="0"/>
                  </a:lnTo>
                  <a:lnTo>
                    <a:pt x="35548" y="12927"/>
                  </a:lnTo>
                  <a:lnTo>
                    <a:pt x="12927" y="12927"/>
                  </a:lnTo>
                  <a:lnTo>
                    <a:pt x="12927" y="145428"/>
                  </a:lnTo>
                  <a:lnTo>
                    <a:pt x="0" y="145428"/>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C3B9390-9545-9F07-AAF0-B5BEE4B1783B}"/>
                </a:ext>
              </a:extLst>
            </p:cNvPr>
            <p:cNvSpPr>
              <a:spLocks/>
            </p:cNvSpPr>
            <p:nvPr/>
          </p:nvSpPr>
          <p:spPr bwMode="auto">
            <a:xfrm>
              <a:off x="7555964" y="3339307"/>
              <a:ext cx="313475" cy="420121"/>
            </a:xfrm>
            <a:custGeom>
              <a:avLst/>
              <a:gdLst>
                <a:gd name="connsiteX0" fmla="*/ 297317 w 313475"/>
                <a:gd name="connsiteY0" fmla="*/ 384572 h 420121"/>
                <a:gd name="connsiteX1" fmla="*/ 313475 w 313475"/>
                <a:gd name="connsiteY1" fmla="*/ 384572 h 420121"/>
                <a:gd name="connsiteX2" fmla="*/ 313475 w 313475"/>
                <a:gd name="connsiteY2" fmla="*/ 413658 h 420121"/>
                <a:gd name="connsiteX3" fmla="*/ 313475 w 313475"/>
                <a:gd name="connsiteY3" fmla="*/ 420121 h 420121"/>
                <a:gd name="connsiteX4" fmla="*/ 80793 w 313475"/>
                <a:gd name="connsiteY4" fmla="*/ 420121 h 420121"/>
                <a:gd name="connsiteX5" fmla="*/ 80793 w 313475"/>
                <a:gd name="connsiteY5" fmla="*/ 407194 h 420121"/>
                <a:gd name="connsiteX6" fmla="*/ 297317 w 313475"/>
                <a:gd name="connsiteY6" fmla="*/ 407194 h 420121"/>
                <a:gd name="connsiteX7" fmla="*/ 297317 w 313475"/>
                <a:gd name="connsiteY7" fmla="*/ 413658 h 420121"/>
                <a:gd name="connsiteX8" fmla="*/ 303780 w 313475"/>
                <a:gd name="connsiteY8" fmla="*/ 413658 h 420121"/>
                <a:gd name="connsiteX9" fmla="*/ 303780 w 313475"/>
                <a:gd name="connsiteY9" fmla="*/ 407194 h 420121"/>
                <a:gd name="connsiteX10" fmla="*/ 297317 w 313475"/>
                <a:gd name="connsiteY10" fmla="*/ 407194 h 420121"/>
                <a:gd name="connsiteX11" fmla="*/ 303781 w 313475"/>
                <a:gd name="connsiteY11" fmla="*/ 0 h 420121"/>
                <a:gd name="connsiteX12" fmla="*/ 313475 w 313475"/>
                <a:gd name="connsiteY12" fmla="*/ 0 h 420121"/>
                <a:gd name="connsiteX13" fmla="*/ 313475 w 313475"/>
                <a:gd name="connsiteY13" fmla="*/ 9694 h 420121"/>
                <a:gd name="connsiteX14" fmla="*/ 0 w 313475"/>
                <a:gd name="connsiteY14" fmla="*/ 0 h 420121"/>
                <a:gd name="connsiteX15" fmla="*/ 32317 w 313475"/>
                <a:gd name="connsiteY15" fmla="*/ 0 h 420121"/>
                <a:gd name="connsiteX16" fmla="*/ 32317 w 313475"/>
                <a:gd name="connsiteY16" fmla="*/ 16159 h 420121"/>
                <a:gd name="connsiteX17" fmla="*/ 12927 w 313475"/>
                <a:gd name="connsiteY17" fmla="*/ 16159 h 420121"/>
                <a:gd name="connsiteX18" fmla="*/ 12927 w 313475"/>
                <a:gd name="connsiteY18" fmla="*/ 174512 h 420121"/>
                <a:gd name="connsiteX19" fmla="*/ 0 w 313475"/>
                <a:gd name="connsiteY19" fmla="*/ 174512 h 42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475" h="420121">
                  <a:moveTo>
                    <a:pt x="297317" y="384572"/>
                  </a:moveTo>
                  <a:lnTo>
                    <a:pt x="313475" y="384572"/>
                  </a:lnTo>
                  <a:lnTo>
                    <a:pt x="313475" y="413658"/>
                  </a:lnTo>
                  <a:lnTo>
                    <a:pt x="313475" y="420121"/>
                  </a:lnTo>
                  <a:lnTo>
                    <a:pt x="80793" y="420121"/>
                  </a:lnTo>
                  <a:lnTo>
                    <a:pt x="80793" y="407194"/>
                  </a:lnTo>
                  <a:lnTo>
                    <a:pt x="297317" y="407194"/>
                  </a:lnTo>
                  <a:lnTo>
                    <a:pt x="297317" y="413658"/>
                  </a:lnTo>
                  <a:lnTo>
                    <a:pt x="303780" y="413658"/>
                  </a:lnTo>
                  <a:lnTo>
                    <a:pt x="303780" y="407194"/>
                  </a:lnTo>
                  <a:lnTo>
                    <a:pt x="297317" y="407194"/>
                  </a:lnTo>
                  <a:close/>
                  <a:moveTo>
                    <a:pt x="303781" y="0"/>
                  </a:moveTo>
                  <a:lnTo>
                    <a:pt x="313475" y="0"/>
                  </a:lnTo>
                  <a:lnTo>
                    <a:pt x="313475" y="9694"/>
                  </a:lnTo>
                  <a:close/>
                  <a:moveTo>
                    <a:pt x="0" y="0"/>
                  </a:moveTo>
                  <a:lnTo>
                    <a:pt x="32317" y="0"/>
                  </a:lnTo>
                  <a:lnTo>
                    <a:pt x="32317" y="16159"/>
                  </a:lnTo>
                  <a:lnTo>
                    <a:pt x="12927" y="16159"/>
                  </a:lnTo>
                  <a:lnTo>
                    <a:pt x="12927" y="174512"/>
                  </a:lnTo>
                  <a:lnTo>
                    <a:pt x="0" y="174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A0C74F2-55DD-028D-355B-9D8D9EB32787}"/>
                </a:ext>
              </a:extLst>
            </p:cNvPr>
            <p:cNvSpPr>
              <a:spLocks/>
            </p:cNvSpPr>
            <p:nvPr/>
          </p:nvSpPr>
          <p:spPr bwMode="auto">
            <a:xfrm>
              <a:off x="7581818" y="3306990"/>
              <a:ext cx="313475" cy="426584"/>
            </a:xfrm>
            <a:custGeom>
              <a:avLst/>
              <a:gdLst>
                <a:gd name="connsiteX0" fmla="*/ 0 w 313475"/>
                <a:gd name="connsiteY0" fmla="*/ 0 h 426584"/>
                <a:gd name="connsiteX1" fmla="*/ 255305 w 313475"/>
                <a:gd name="connsiteY1" fmla="*/ 0 h 426584"/>
                <a:gd name="connsiteX2" fmla="*/ 313475 w 313475"/>
                <a:gd name="connsiteY2" fmla="*/ 58171 h 426584"/>
                <a:gd name="connsiteX3" fmla="*/ 313475 w 313475"/>
                <a:gd name="connsiteY3" fmla="*/ 420121 h 426584"/>
                <a:gd name="connsiteX4" fmla="*/ 313475 w 313475"/>
                <a:gd name="connsiteY4" fmla="*/ 426584 h 426584"/>
                <a:gd name="connsiteX5" fmla="*/ 54939 w 313475"/>
                <a:gd name="connsiteY5" fmla="*/ 426584 h 426584"/>
                <a:gd name="connsiteX6" fmla="*/ 54939 w 313475"/>
                <a:gd name="connsiteY6" fmla="*/ 413657 h 426584"/>
                <a:gd name="connsiteX7" fmla="*/ 300548 w 313475"/>
                <a:gd name="connsiteY7" fmla="*/ 413657 h 426584"/>
                <a:gd name="connsiteX8" fmla="*/ 300548 w 313475"/>
                <a:gd name="connsiteY8" fmla="*/ 420121 h 426584"/>
                <a:gd name="connsiteX9" fmla="*/ 307012 w 313475"/>
                <a:gd name="connsiteY9" fmla="*/ 420121 h 426584"/>
                <a:gd name="connsiteX10" fmla="*/ 307012 w 313475"/>
                <a:gd name="connsiteY10" fmla="*/ 413657 h 426584"/>
                <a:gd name="connsiteX11" fmla="*/ 300548 w 313475"/>
                <a:gd name="connsiteY11" fmla="*/ 413657 h 426584"/>
                <a:gd name="connsiteX12" fmla="*/ 300548 w 313475"/>
                <a:gd name="connsiteY12" fmla="*/ 64634 h 426584"/>
                <a:gd name="connsiteX13" fmla="*/ 248841 w 313475"/>
                <a:gd name="connsiteY13" fmla="*/ 12927 h 426584"/>
                <a:gd name="connsiteX14" fmla="*/ 12927 w 313475"/>
                <a:gd name="connsiteY14" fmla="*/ 12927 h 426584"/>
                <a:gd name="connsiteX15" fmla="*/ 12927 w 313475"/>
                <a:gd name="connsiteY15" fmla="*/ 206829 h 426584"/>
                <a:gd name="connsiteX16" fmla="*/ 0 w 313475"/>
                <a:gd name="connsiteY16" fmla="*/ 206829 h 4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475" h="426584">
                  <a:moveTo>
                    <a:pt x="0" y="0"/>
                  </a:moveTo>
                  <a:lnTo>
                    <a:pt x="255305" y="0"/>
                  </a:lnTo>
                  <a:lnTo>
                    <a:pt x="313475" y="58171"/>
                  </a:lnTo>
                  <a:lnTo>
                    <a:pt x="313475" y="420121"/>
                  </a:lnTo>
                  <a:lnTo>
                    <a:pt x="313475" y="426584"/>
                  </a:lnTo>
                  <a:lnTo>
                    <a:pt x="54939" y="426584"/>
                  </a:lnTo>
                  <a:lnTo>
                    <a:pt x="54939" y="413657"/>
                  </a:lnTo>
                  <a:lnTo>
                    <a:pt x="300548" y="413657"/>
                  </a:lnTo>
                  <a:lnTo>
                    <a:pt x="300548" y="420121"/>
                  </a:lnTo>
                  <a:lnTo>
                    <a:pt x="307012" y="420121"/>
                  </a:lnTo>
                  <a:lnTo>
                    <a:pt x="307012" y="413657"/>
                  </a:lnTo>
                  <a:lnTo>
                    <a:pt x="300548" y="413657"/>
                  </a:lnTo>
                  <a:lnTo>
                    <a:pt x="300548" y="64634"/>
                  </a:lnTo>
                  <a:lnTo>
                    <a:pt x="248841" y="12927"/>
                  </a:lnTo>
                  <a:lnTo>
                    <a:pt x="12927" y="12927"/>
                  </a:lnTo>
                  <a:lnTo>
                    <a:pt x="12927" y="206829"/>
                  </a:lnTo>
                  <a:lnTo>
                    <a:pt x="0" y="2068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1854">
              <a:extLst>
                <a:ext uri="{FF2B5EF4-FFF2-40B4-BE49-F238E27FC236}">
                  <a16:creationId xmlns:a16="http://schemas.microsoft.com/office/drawing/2014/main" id="{068C58F9-1691-0A2D-E4BB-949682E1ACE7}"/>
                </a:ext>
              </a:extLst>
            </p:cNvPr>
            <p:cNvSpPr>
              <a:spLocks/>
            </p:cNvSpPr>
            <p:nvPr/>
          </p:nvSpPr>
          <p:spPr bwMode="auto">
            <a:xfrm>
              <a:off x="7827427" y="3313453"/>
              <a:ext cx="61403" cy="61403"/>
            </a:xfrm>
            <a:custGeom>
              <a:avLst/>
              <a:gdLst>
                <a:gd name="T0" fmla="*/ 0 w 19"/>
                <a:gd name="T1" fmla="*/ 0 h 19"/>
                <a:gd name="T2" fmla="*/ 0 w 19"/>
                <a:gd name="T3" fmla="*/ 19 h 19"/>
                <a:gd name="T4" fmla="*/ 19 w 19"/>
                <a:gd name="T5" fmla="*/ 19 h 19"/>
                <a:gd name="T6" fmla="*/ 19 w 19"/>
                <a:gd name="T7" fmla="*/ 15 h 19"/>
                <a:gd name="T8" fmla="*/ 4 w 19"/>
                <a:gd name="T9" fmla="*/ 15 h 19"/>
                <a:gd name="T10" fmla="*/ 4 w 19"/>
                <a:gd name="T11" fmla="*/ 0 h 19"/>
                <a:gd name="T12" fmla="*/ 0 w 19"/>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9" h="19">
                  <a:moveTo>
                    <a:pt x="0" y="0"/>
                  </a:moveTo>
                  <a:lnTo>
                    <a:pt x="0" y="19"/>
                  </a:lnTo>
                  <a:lnTo>
                    <a:pt x="19" y="19"/>
                  </a:lnTo>
                  <a:lnTo>
                    <a:pt x="19" y="15"/>
                  </a:lnTo>
                  <a:lnTo>
                    <a:pt x="4" y="15"/>
                  </a:lnTo>
                  <a:lnTo>
                    <a:pt x="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1856">
              <a:extLst>
                <a:ext uri="{FF2B5EF4-FFF2-40B4-BE49-F238E27FC236}">
                  <a16:creationId xmlns:a16="http://schemas.microsoft.com/office/drawing/2014/main" id="{75A0DE9D-1844-2F7E-1B82-7DE7CDF5BBE1}"/>
                </a:ext>
              </a:extLst>
            </p:cNvPr>
            <p:cNvSpPr>
              <a:spLocks/>
            </p:cNvSpPr>
            <p:nvPr/>
          </p:nvSpPr>
          <p:spPr bwMode="auto">
            <a:xfrm>
              <a:off x="7604441" y="3332844"/>
              <a:ext cx="48476" cy="51707"/>
            </a:xfrm>
            <a:custGeom>
              <a:avLst/>
              <a:gdLst>
                <a:gd name="T0" fmla="*/ 13 w 15"/>
                <a:gd name="T1" fmla="*/ 14 h 16"/>
                <a:gd name="T2" fmla="*/ 13 w 15"/>
                <a:gd name="T3" fmla="*/ 12 h 16"/>
                <a:gd name="T4" fmla="*/ 4 w 15"/>
                <a:gd name="T5" fmla="*/ 12 h 16"/>
                <a:gd name="T6" fmla="*/ 4 w 15"/>
                <a:gd name="T7" fmla="*/ 5 h 16"/>
                <a:gd name="T8" fmla="*/ 10 w 15"/>
                <a:gd name="T9" fmla="*/ 5 h 16"/>
                <a:gd name="T10" fmla="*/ 10 w 15"/>
                <a:gd name="T11" fmla="*/ 14 h 16"/>
                <a:gd name="T12" fmla="*/ 13 w 15"/>
                <a:gd name="T13" fmla="*/ 14 h 16"/>
                <a:gd name="T14" fmla="*/ 13 w 15"/>
                <a:gd name="T15" fmla="*/ 12 h 16"/>
                <a:gd name="T16" fmla="*/ 13 w 15"/>
                <a:gd name="T17" fmla="*/ 14 h 16"/>
                <a:gd name="T18" fmla="*/ 15 w 15"/>
                <a:gd name="T19" fmla="*/ 14 h 16"/>
                <a:gd name="T20" fmla="*/ 15 w 15"/>
                <a:gd name="T21" fmla="*/ 0 h 16"/>
                <a:gd name="T22" fmla="*/ 0 w 15"/>
                <a:gd name="T23" fmla="*/ 0 h 16"/>
                <a:gd name="T24" fmla="*/ 0 w 15"/>
                <a:gd name="T25" fmla="*/ 16 h 16"/>
                <a:gd name="T26" fmla="*/ 15 w 15"/>
                <a:gd name="T27" fmla="*/ 16 h 16"/>
                <a:gd name="T28" fmla="*/ 15 w 15"/>
                <a:gd name="T29" fmla="*/ 14 h 16"/>
                <a:gd name="T30" fmla="*/ 13 w 15"/>
                <a:gd name="T3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6">
                  <a:moveTo>
                    <a:pt x="13" y="14"/>
                  </a:moveTo>
                  <a:lnTo>
                    <a:pt x="13" y="12"/>
                  </a:lnTo>
                  <a:lnTo>
                    <a:pt x="4" y="12"/>
                  </a:lnTo>
                  <a:lnTo>
                    <a:pt x="4" y="5"/>
                  </a:lnTo>
                  <a:lnTo>
                    <a:pt x="10" y="5"/>
                  </a:lnTo>
                  <a:lnTo>
                    <a:pt x="10" y="14"/>
                  </a:lnTo>
                  <a:lnTo>
                    <a:pt x="13" y="14"/>
                  </a:lnTo>
                  <a:lnTo>
                    <a:pt x="13" y="12"/>
                  </a:lnTo>
                  <a:lnTo>
                    <a:pt x="13" y="14"/>
                  </a:lnTo>
                  <a:lnTo>
                    <a:pt x="15" y="14"/>
                  </a:lnTo>
                  <a:lnTo>
                    <a:pt x="15" y="0"/>
                  </a:lnTo>
                  <a:lnTo>
                    <a:pt x="0" y="0"/>
                  </a:lnTo>
                  <a:lnTo>
                    <a:pt x="0" y="16"/>
                  </a:lnTo>
                  <a:lnTo>
                    <a:pt x="15" y="16"/>
                  </a:lnTo>
                  <a:lnTo>
                    <a:pt x="15" y="14"/>
                  </a:ln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1863">
              <a:extLst>
                <a:ext uri="{FF2B5EF4-FFF2-40B4-BE49-F238E27FC236}">
                  <a16:creationId xmlns:a16="http://schemas.microsoft.com/office/drawing/2014/main" id="{4714FBBF-B03E-D855-AA44-55EAAC54DF3A}"/>
                </a:ext>
              </a:extLst>
            </p:cNvPr>
            <p:cNvSpPr>
              <a:spLocks/>
            </p:cNvSpPr>
            <p:nvPr/>
          </p:nvSpPr>
          <p:spPr bwMode="auto">
            <a:xfrm>
              <a:off x="7601208" y="3429794"/>
              <a:ext cx="71097" cy="51707"/>
            </a:xfrm>
            <a:custGeom>
              <a:avLst/>
              <a:gdLst>
                <a:gd name="T0" fmla="*/ 6 w 170"/>
                <a:gd name="T1" fmla="*/ 63 h 125"/>
                <a:gd name="T2" fmla="*/ 53 w 170"/>
                <a:gd name="T3" fmla="*/ 119 h 125"/>
                <a:gd name="T4" fmla="*/ 65 w 170"/>
                <a:gd name="T5" fmla="*/ 125 h 125"/>
                <a:gd name="T6" fmla="*/ 77 w 170"/>
                <a:gd name="T7" fmla="*/ 120 h 125"/>
                <a:gd name="T8" fmla="*/ 164 w 170"/>
                <a:gd name="T9" fmla="*/ 30 h 125"/>
                <a:gd name="T10" fmla="*/ 164 w 170"/>
                <a:gd name="T11" fmla="*/ 7 h 125"/>
                <a:gd name="T12" fmla="*/ 140 w 170"/>
                <a:gd name="T13" fmla="*/ 7 h 125"/>
                <a:gd name="T14" fmla="*/ 66 w 170"/>
                <a:gd name="T15" fmla="*/ 83 h 125"/>
                <a:gd name="T16" fmla="*/ 32 w 170"/>
                <a:gd name="T17" fmla="*/ 41 h 125"/>
                <a:gd name="T18" fmla="*/ 8 w 170"/>
                <a:gd name="T19" fmla="*/ 39 h 125"/>
                <a:gd name="T20" fmla="*/ 6 w 170"/>
                <a:gd name="T2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25">
                  <a:moveTo>
                    <a:pt x="6" y="63"/>
                  </a:moveTo>
                  <a:lnTo>
                    <a:pt x="53" y="119"/>
                  </a:lnTo>
                  <a:cubicBezTo>
                    <a:pt x="56" y="123"/>
                    <a:pt x="60" y="125"/>
                    <a:pt x="65" y="125"/>
                  </a:cubicBezTo>
                  <a:cubicBezTo>
                    <a:pt x="70" y="125"/>
                    <a:pt x="74" y="123"/>
                    <a:pt x="77" y="120"/>
                  </a:cubicBezTo>
                  <a:lnTo>
                    <a:pt x="164" y="30"/>
                  </a:lnTo>
                  <a:cubicBezTo>
                    <a:pt x="170" y="24"/>
                    <a:pt x="170" y="13"/>
                    <a:pt x="164" y="7"/>
                  </a:cubicBezTo>
                  <a:cubicBezTo>
                    <a:pt x="157" y="0"/>
                    <a:pt x="146" y="0"/>
                    <a:pt x="140" y="7"/>
                  </a:cubicBezTo>
                  <a:lnTo>
                    <a:pt x="66" y="83"/>
                  </a:lnTo>
                  <a:lnTo>
                    <a:pt x="32" y="41"/>
                  </a:lnTo>
                  <a:cubicBezTo>
                    <a:pt x="26" y="34"/>
                    <a:pt x="15" y="33"/>
                    <a:pt x="8" y="39"/>
                  </a:cubicBezTo>
                  <a:cubicBezTo>
                    <a:pt x="1" y="45"/>
                    <a:pt x="0" y="55"/>
                    <a:pt x="6" y="63"/>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Line 1864">
              <a:extLst>
                <a:ext uri="{FF2B5EF4-FFF2-40B4-BE49-F238E27FC236}">
                  <a16:creationId xmlns:a16="http://schemas.microsoft.com/office/drawing/2014/main" id="{A594C7B1-296F-97CE-9249-2E6A765E261F}"/>
                </a:ext>
              </a:extLst>
            </p:cNvPr>
            <p:cNvSpPr>
              <a:spLocks noChangeShapeType="1"/>
            </p:cNvSpPr>
            <p:nvPr/>
          </p:nvSpPr>
          <p:spPr bwMode="auto">
            <a:xfrm>
              <a:off x="7659379" y="3355464"/>
              <a:ext cx="17451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D295DC47-4FC7-BA1B-BC13-D9EAF16881F4}"/>
                </a:ext>
              </a:extLst>
            </p:cNvPr>
            <p:cNvSpPr>
              <a:spLocks/>
            </p:cNvSpPr>
            <p:nvPr/>
          </p:nvSpPr>
          <p:spPr bwMode="auto">
            <a:xfrm>
              <a:off x="7659379" y="3349001"/>
              <a:ext cx="174511" cy="12927"/>
            </a:xfrm>
            <a:custGeom>
              <a:avLst/>
              <a:gdLst>
                <a:gd name="connsiteX0" fmla="*/ 0 w 174511"/>
                <a:gd name="connsiteY0" fmla="*/ 0 h 12927"/>
                <a:gd name="connsiteX1" fmla="*/ 174511 w 174511"/>
                <a:gd name="connsiteY1" fmla="*/ 0 h 12927"/>
                <a:gd name="connsiteX2" fmla="*/ 174511 w 174511"/>
                <a:gd name="connsiteY2" fmla="*/ 12927 h 12927"/>
                <a:gd name="connsiteX3" fmla="*/ 0 w 174511"/>
                <a:gd name="connsiteY3" fmla="*/ 12927 h 12927"/>
              </a:gdLst>
              <a:ahLst/>
              <a:cxnLst>
                <a:cxn ang="0">
                  <a:pos x="connsiteX0" y="connsiteY0"/>
                </a:cxn>
                <a:cxn ang="0">
                  <a:pos x="connsiteX1" y="connsiteY1"/>
                </a:cxn>
                <a:cxn ang="0">
                  <a:pos x="connsiteX2" y="connsiteY2"/>
                </a:cxn>
                <a:cxn ang="0">
                  <a:pos x="connsiteX3" y="connsiteY3"/>
                </a:cxn>
              </a:cxnLst>
              <a:rect l="l" t="t" r="r" b="b"/>
              <a:pathLst>
                <a:path w="174511" h="12927">
                  <a:moveTo>
                    <a:pt x="0" y="0"/>
                  </a:moveTo>
                  <a:lnTo>
                    <a:pt x="174511" y="0"/>
                  </a:lnTo>
                  <a:lnTo>
                    <a:pt x="174511" y="12927"/>
                  </a:lnTo>
                  <a:lnTo>
                    <a:pt x="0" y="129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Line 1866">
              <a:extLst>
                <a:ext uri="{FF2B5EF4-FFF2-40B4-BE49-F238E27FC236}">
                  <a16:creationId xmlns:a16="http://schemas.microsoft.com/office/drawing/2014/main" id="{D1A97856-4DE7-A0F3-23BE-15BD3BFD3D0C}"/>
                </a:ext>
              </a:extLst>
            </p:cNvPr>
            <p:cNvSpPr>
              <a:spLocks noChangeShapeType="1"/>
            </p:cNvSpPr>
            <p:nvPr/>
          </p:nvSpPr>
          <p:spPr bwMode="auto">
            <a:xfrm>
              <a:off x="7659379" y="3410404"/>
              <a:ext cx="20682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1867">
              <a:extLst>
                <a:ext uri="{FF2B5EF4-FFF2-40B4-BE49-F238E27FC236}">
                  <a16:creationId xmlns:a16="http://schemas.microsoft.com/office/drawing/2014/main" id="{817BC7C4-607B-97BB-2855-5646689CBFCB}"/>
                </a:ext>
              </a:extLst>
            </p:cNvPr>
            <p:cNvSpPr>
              <a:spLocks/>
            </p:cNvSpPr>
            <p:nvPr/>
          </p:nvSpPr>
          <p:spPr bwMode="auto">
            <a:xfrm>
              <a:off x="7659379" y="3403941"/>
              <a:ext cx="206828" cy="12927"/>
            </a:xfrm>
            <a:custGeom>
              <a:avLst/>
              <a:gdLst>
                <a:gd name="T0" fmla="*/ 0 w 500"/>
                <a:gd name="T1" fmla="*/ 34 h 34"/>
                <a:gd name="T2" fmla="*/ 500 w 500"/>
                <a:gd name="T3" fmla="*/ 34 h 34"/>
                <a:gd name="T4" fmla="*/ 500 w 500"/>
                <a:gd name="T5" fmla="*/ 0 h 34"/>
                <a:gd name="T6" fmla="*/ 0 w 500"/>
                <a:gd name="T7" fmla="*/ 0 h 34"/>
              </a:gdLst>
              <a:ahLst/>
              <a:cxnLst>
                <a:cxn ang="0">
                  <a:pos x="T0" y="T1"/>
                </a:cxn>
                <a:cxn ang="0">
                  <a:pos x="T2" y="T3"/>
                </a:cxn>
                <a:cxn ang="0">
                  <a:pos x="T4" y="T5"/>
                </a:cxn>
                <a:cxn ang="0">
                  <a:pos x="T6" y="T7"/>
                </a:cxn>
              </a:cxnLst>
              <a:rect l="0" t="0" r="r" b="b"/>
              <a:pathLst>
                <a:path w="500" h="34">
                  <a:moveTo>
                    <a:pt x="0" y="34"/>
                  </a:moveTo>
                  <a:lnTo>
                    <a:pt x="500" y="34"/>
                  </a:lnTo>
                  <a:lnTo>
                    <a:pt x="50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Line 1868">
              <a:extLst>
                <a:ext uri="{FF2B5EF4-FFF2-40B4-BE49-F238E27FC236}">
                  <a16:creationId xmlns:a16="http://schemas.microsoft.com/office/drawing/2014/main" id="{7722BE4D-02E3-AA09-C2F0-3A2C225F7607}"/>
                </a:ext>
              </a:extLst>
            </p:cNvPr>
            <p:cNvSpPr>
              <a:spLocks noChangeShapeType="1"/>
            </p:cNvSpPr>
            <p:nvPr/>
          </p:nvSpPr>
          <p:spPr bwMode="auto">
            <a:xfrm>
              <a:off x="7659379" y="3465342"/>
              <a:ext cx="20682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1869">
              <a:extLst>
                <a:ext uri="{FF2B5EF4-FFF2-40B4-BE49-F238E27FC236}">
                  <a16:creationId xmlns:a16="http://schemas.microsoft.com/office/drawing/2014/main" id="{16170470-4968-A475-8205-D4C526CFE5B6}"/>
                </a:ext>
              </a:extLst>
            </p:cNvPr>
            <p:cNvSpPr>
              <a:spLocks/>
            </p:cNvSpPr>
            <p:nvPr/>
          </p:nvSpPr>
          <p:spPr bwMode="auto">
            <a:xfrm>
              <a:off x="7659379" y="3458879"/>
              <a:ext cx="210061" cy="16159"/>
            </a:xfrm>
            <a:custGeom>
              <a:avLst/>
              <a:gdLst>
                <a:gd name="T0" fmla="*/ 0 w 500"/>
                <a:gd name="T1" fmla="*/ 34 h 34"/>
                <a:gd name="T2" fmla="*/ 500 w 500"/>
                <a:gd name="T3" fmla="*/ 34 h 34"/>
                <a:gd name="T4" fmla="*/ 500 w 500"/>
                <a:gd name="T5" fmla="*/ 0 h 34"/>
                <a:gd name="T6" fmla="*/ 0 w 500"/>
                <a:gd name="T7" fmla="*/ 0 h 34"/>
              </a:gdLst>
              <a:ahLst/>
              <a:cxnLst>
                <a:cxn ang="0">
                  <a:pos x="T0" y="T1"/>
                </a:cxn>
                <a:cxn ang="0">
                  <a:pos x="T2" y="T3"/>
                </a:cxn>
                <a:cxn ang="0">
                  <a:pos x="T4" y="T5"/>
                </a:cxn>
                <a:cxn ang="0">
                  <a:pos x="T6" y="T7"/>
                </a:cxn>
              </a:cxnLst>
              <a:rect l="0" t="0" r="r" b="b"/>
              <a:pathLst>
                <a:path w="500" h="34">
                  <a:moveTo>
                    <a:pt x="0" y="34"/>
                  </a:moveTo>
                  <a:lnTo>
                    <a:pt x="500" y="34"/>
                  </a:lnTo>
                  <a:lnTo>
                    <a:pt x="50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Line 1870">
              <a:extLst>
                <a:ext uri="{FF2B5EF4-FFF2-40B4-BE49-F238E27FC236}">
                  <a16:creationId xmlns:a16="http://schemas.microsoft.com/office/drawing/2014/main" id="{822AAF39-DD58-763B-F141-611FBED03967}"/>
                </a:ext>
              </a:extLst>
            </p:cNvPr>
            <p:cNvSpPr>
              <a:spLocks noChangeShapeType="1"/>
            </p:cNvSpPr>
            <p:nvPr/>
          </p:nvSpPr>
          <p:spPr bwMode="auto">
            <a:xfrm>
              <a:off x="7659379" y="3523513"/>
              <a:ext cx="20682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1871">
              <a:extLst>
                <a:ext uri="{FF2B5EF4-FFF2-40B4-BE49-F238E27FC236}">
                  <a16:creationId xmlns:a16="http://schemas.microsoft.com/office/drawing/2014/main" id="{23E2AF9C-52F6-5A8D-18ED-DC8DD00B1242}"/>
                </a:ext>
              </a:extLst>
            </p:cNvPr>
            <p:cNvSpPr>
              <a:spLocks/>
            </p:cNvSpPr>
            <p:nvPr/>
          </p:nvSpPr>
          <p:spPr bwMode="auto">
            <a:xfrm>
              <a:off x="7659379" y="3513819"/>
              <a:ext cx="206828" cy="16159"/>
            </a:xfrm>
            <a:custGeom>
              <a:avLst/>
              <a:gdLst>
                <a:gd name="T0" fmla="*/ 0 w 500"/>
                <a:gd name="T1" fmla="*/ 33 h 33"/>
                <a:gd name="T2" fmla="*/ 500 w 500"/>
                <a:gd name="T3" fmla="*/ 33 h 33"/>
                <a:gd name="T4" fmla="*/ 500 w 500"/>
                <a:gd name="T5" fmla="*/ 0 h 33"/>
                <a:gd name="T6" fmla="*/ 0 w 500"/>
                <a:gd name="T7" fmla="*/ 0 h 33"/>
              </a:gdLst>
              <a:ahLst/>
              <a:cxnLst>
                <a:cxn ang="0">
                  <a:pos x="T0" y="T1"/>
                </a:cxn>
                <a:cxn ang="0">
                  <a:pos x="T2" y="T3"/>
                </a:cxn>
                <a:cxn ang="0">
                  <a:pos x="T4" y="T5"/>
                </a:cxn>
                <a:cxn ang="0">
                  <a:pos x="T6" y="T7"/>
                </a:cxn>
              </a:cxnLst>
              <a:rect l="0" t="0" r="r" b="b"/>
              <a:pathLst>
                <a:path w="500" h="33">
                  <a:moveTo>
                    <a:pt x="0" y="33"/>
                  </a:moveTo>
                  <a:lnTo>
                    <a:pt x="500" y="33"/>
                  </a:lnTo>
                  <a:lnTo>
                    <a:pt x="50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Line 1872">
              <a:extLst>
                <a:ext uri="{FF2B5EF4-FFF2-40B4-BE49-F238E27FC236}">
                  <a16:creationId xmlns:a16="http://schemas.microsoft.com/office/drawing/2014/main" id="{E025B4AE-992C-5595-65E9-07183EF66563}"/>
                </a:ext>
              </a:extLst>
            </p:cNvPr>
            <p:cNvSpPr>
              <a:spLocks noChangeShapeType="1"/>
            </p:cNvSpPr>
            <p:nvPr/>
          </p:nvSpPr>
          <p:spPr bwMode="auto">
            <a:xfrm>
              <a:off x="7659379" y="3578453"/>
              <a:ext cx="21006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1873">
              <a:extLst>
                <a:ext uri="{FF2B5EF4-FFF2-40B4-BE49-F238E27FC236}">
                  <a16:creationId xmlns:a16="http://schemas.microsoft.com/office/drawing/2014/main" id="{82DCFFE6-C491-9AA4-C8DB-4B5B70AEADB5}"/>
                </a:ext>
              </a:extLst>
            </p:cNvPr>
            <p:cNvSpPr>
              <a:spLocks/>
            </p:cNvSpPr>
            <p:nvPr/>
          </p:nvSpPr>
          <p:spPr bwMode="auto">
            <a:xfrm>
              <a:off x="7659379" y="3571989"/>
              <a:ext cx="206828" cy="12927"/>
            </a:xfrm>
            <a:custGeom>
              <a:avLst/>
              <a:gdLst>
                <a:gd name="T0" fmla="*/ 0 w 500"/>
                <a:gd name="T1" fmla="*/ 34 h 34"/>
                <a:gd name="T2" fmla="*/ 500 w 500"/>
                <a:gd name="T3" fmla="*/ 34 h 34"/>
                <a:gd name="T4" fmla="*/ 500 w 500"/>
                <a:gd name="T5" fmla="*/ 0 h 34"/>
                <a:gd name="T6" fmla="*/ 0 w 500"/>
                <a:gd name="T7" fmla="*/ 0 h 34"/>
              </a:gdLst>
              <a:ahLst/>
              <a:cxnLst>
                <a:cxn ang="0">
                  <a:pos x="T0" y="T1"/>
                </a:cxn>
                <a:cxn ang="0">
                  <a:pos x="T2" y="T3"/>
                </a:cxn>
                <a:cxn ang="0">
                  <a:pos x="T4" y="T5"/>
                </a:cxn>
                <a:cxn ang="0">
                  <a:pos x="T6" y="T7"/>
                </a:cxn>
              </a:cxnLst>
              <a:rect l="0" t="0" r="r" b="b"/>
              <a:pathLst>
                <a:path w="500" h="34">
                  <a:moveTo>
                    <a:pt x="0" y="34"/>
                  </a:moveTo>
                  <a:lnTo>
                    <a:pt x="500" y="34"/>
                  </a:lnTo>
                  <a:lnTo>
                    <a:pt x="50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Line 1874">
              <a:extLst>
                <a:ext uri="{FF2B5EF4-FFF2-40B4-BE49-F238E27FC236}">
                  <a16:creationId xmlns:a16="http://schemas.microsoft.com/office/drawing/2014/main" id="{B8D11C13-E213-50BE-F75F-5F45B96F3F12}"/>
                </a:ext>
              </a:extLst>
            </p:cNvPr>
            <p:cNvSpPr>
              <a:spLocks noChangeShapeType="1"/>
            </p:cNvSpPr>
            <p:nvPr/>
          </p:nvSpPr>
          <p:spPr bwMode="auto">
            <a:xfrm>
              <a:off x="7659379" y="3633390"/>
              <a:ext cx="20682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1875">
              <a:extLst>
                <a:ext uri="{FF2B5EF4-FFF2-40B4-BE49-F238E27FC236}">
                  <a16:creationId xmlns:a16="http://schemas.microsoft.com/office/drawing/2014/main" id="{71B87F90-C5BB-31AB-4B0D-AB0D120D54D6}"/>
                </a:ext>
              </a:extLst>
            </p:cNvPr>
            <p:cNvSpPr>
              <a:spLocks/>
            </p:cNvSpPr>
            <p:nvPr/>
          </p:nvSpPr>
          <p:spPr bwMode="auto">
            <a:xfrm>
              <a:off x="7659379" y="3626927"/>
              <a:ext cx="206828" cy="12927"/>
            </a:xfrm>
            <a:custGeom>
              <a:avLst/>
              <a:gdLst>
                <a:gd name="T0" fmla="*/ 0 w 500"/>
                <a:gd name="T1" fmla="*/ 33 h 33"/>
                <a:gd name="T2" fmla="*/ 500 w 500"/>
                <a:gd name="T3" fmla="*/ 33 h 33"/>
                <a:gd name="T4" fmla="*/ 500 w 500"/>
                <a:gd name="T5" fmla="*/ 0 h 33"/>
                <a:gd name="T6" fmla="*/ 0 w 500"/>
                <a:gd name="T7" fmla="*/ 0 h 33"/>
              </a:gdLst>
              <a:ahLst/>
              <a:cxnLst>
                <a:cxn ang="0">
                  <a:pos x="T0" y="T1"/>
                </a:cxn>
                <a:cxn ang="0">
                  <a:pos x="T2" y="T3"/>
                </a:cxn>
                <a:cxn ang="0">
                  <a:pos x="T4" y="T5"/>
                </a:cxn>
                <a:cxn ang="0">
                  <a:pos x="T6" y="T7"/>
                </a:cxn>
              </a:cxnLst>
              <a:rect l="0" t="0" r="r" b="b"/>
              <a:pathLst>
                <a:path w="500" h="33">
                  <a:moveTo>
                    <a:pt x="0" y="33"/>
                  </a:moveTo>
                  <a:lnTo>
                    <a:pt x="500" y="33"/>
                  </a:lnTo>
                  <a:lnTo>
                    <a:pt x="50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Line 1876">
              <a:extLst>
                <a:ext uri="{FF2B5EF4-FFF2-40B4-BE49-F238E27FC236}">
                  <a16:creationId xmlns:a16="http://schemas.microsoft.com/office/drawing/2014/main" id="{253B6020-273E-6EEA-B0FD-E326F57D98CA}"/>
                </a:ext>
              </a:extLst>
            </p:cNvPr>
            <p:cNvSpPr>
              <a:spLocks noChangeShapeType="1"/>
            </p:cNvSpPr>
            <p:nvPr/>
          </p:nvSpPr>
          <p:spPr bwMode="auto">
            <a:xfrm>
              <a:off x="7659379" y="3688330"/>
              <a:ext cx="206828"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1877">
              <a:extLst>
                <a:ext uri="{FF2B5EF4-FFF2-40B4-BE49-F238E27FC236}">
                  <a16:creationId xmlns:a16="http://schemas.microsoft.com/office/drawing/2014/main" id="{9C4F045E-BC9A-8148-D1A6-A06AC1365FD2}"/>
                </a:ext>
              </a:extLst>
            </p:cNvPr>
            <p:cNvSpPr>
              <a:spLocks/>
            </p:cNvSpPr>
            <p:nvPr/>
          </p:nvSpPr>
          <p:spPr bwMode="auto">
            <a:xfrm>
              <a:off x="7659379" y="3681867"/>
              <a:ext cx="206828" cy="16159"/>
            </a:xfrm>
            <a:custGeom>
              <a:avLst/>
              <a:gdLst>
                <a:gd name="T0" fmla="*/ 0 w 500"/>
                <a:gd name="T1" fmla="*/ 33 h 33"/>
                <a:gd name="T2" fmla="*/ 500 w 500"/>
                <a:gd name="T3" fmla="*/ 33 h 33"/>
                <a:gd name="T4" fmla="*/ 500 w 500"/>
                <a:gd name="T5" fmla="*/ 0 h 33"/>
                <a:gd name="T6" fmla="*/ 0 w 500"/>
                <a:gd name="T7" fmla="*/ 0 h 33"/>
              </a:gdLst>
              <a:ahLst/>
              <a:cxnLst>
                <a:cxn ang="0">
                  <a:pos x="T0" y="T1"/>
                </a:cxn>
                <a:cxn ang="0">
                  <a:pos x="T2" y="T3"/>
                </a:cxn>
                <a:cxn ang="0">
                  <a:pos x="T4" y="T5"/>
                </a:cxn>
                <a:cxn ang="0">
                  <a:pos x="T6" y="T7"/>
                </a:cxn>
              </a:cxnLst>
              <a:rect l="0" t="0" r="r" b="b"/>
              <a:pathLst>
                <a:path w="500" h="33">
                  <a:moveTo>
                    <a:pt x="0" y="33"/>
                  </a:moveTo>
                  <a:lnTo>
                    <a:pt x="500" y="33"/>
                  </a:lnTo>
                  <a:lnTo>
                    <a:pt x="50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1880">
              <a:extLst>
                <a:ext uri="{FF2B5EF4-FFF2-40B4-BE49-F238E27FC236}">
                  <a16:creationId xmlns:a16="http://schemas.microsoft.com/office/drawing/2014/main" id="{A89D3C33-DA0A-9E9C-890B-E2B83411F7E4}"/>
                </a:ext>
              </a:extLst>
            </p:cNvPr>
            <p:cNvSpPr>
              <a:spLocks/>
            </p:cNvSpPr>
            <p:nvPr/>
          </p:nvSpPr>
          <p:spPr bwMode="auto">
            <a:xfrm>
              <a:off x="7381453" y="3507355"/>
              <a:ext cx="264999" cy="342560"/>
            </a:xfrm>
            <a:custGeom>
              <a:avLst/>
              <a:gdLst>
                <a:gd name="T0" fmla="*/ 583 w 633"/>
                <a:gd name="T1" fmla="*/ 800 h 817"/>
                <a:gd name="T2" fmla="*/ 583 w 633"/>
                <a:gd name="T3" fmla="*/ 783 h 817"/>
                <a:gd name="T4" fmla="*/ 50 w 633"/>
                <a:gd name="T5" fmla="*/ 783 h 817"/>
                <a:gd name="T6" fmla="*/ 33 w 633"/>
                <a:gd name="T7" fmla="*/ 767 h 817"/>
                <a:gd name="T8" fmla="*/ 33 w 633"/>
                <a:gd name="T9" fmla="*/ 50 h 817"/>
                <a:gd name="T10" fmla="*/ 50 w 633"/>
                <a:gd name="T11" fmla="*/ 34 h 817"/>
                <a:gd name="T12" fmla="*/ 583 w 633"/>
                <a:gd name="T13" fmla="*/ 34 h 817"/>
                <a:gd name="T14" fmla="*/ 600 w 633"/>
                <a:gd name="T15" fmla="*/ 50 h 817"/>
                <a:gd name="T16" fmla="*/ 600 w 633"/>
                <a:gd name="T17" fmla="*/ 767 h 817"/>
                <a:gd name="T18" fmla="*/ 583 w 633"/>
                <a:gd name="T19" fmla="*/ 783 h 817"/>
                <a:gd name="T20" fmla="*/ 583 w 633"/>
                <a:gd name="T21" fmla="*/ 800 h 817"/>
                <a:gd name="T22" fmla="*/ 583 w 633"/>
                <a:gd name="T23" fmla="*/ 817 h 817"/>
                <a:gd name="T24" fmla="*/ 633 w 633"/>
                <a:gd name="T25" fmla="*/ 767 h 817"/>
                <a:gd name="T26" fmla="*/ 633 w 633"/>
                <a:gd name="T27" fmla="*/ 50 h 817"/>
                <a:gd name="T28" fmla="*/ 583 w 633"/>
                <a:gd name="T29" fmla="*/ 0 h 817"/>
                <a:gd name="T30" fmla="*/ 50 w 633"/>
                <a:gd name="T31" fmla="*/ 0 h 817"/>
                <a:gd name="T32" fmla="*/ 0 w 633"/>
                <a:gd name="T33" fmla="*/ 50 h 817"/>
                <a:gd name="T34" fmla="*/ 0 w 633"/>
                <a:gd name="T35" fmla="*/ 767 h 817"/>
                <a:gd name="T36" fmla="*/ 50 w 633"/>
                <a:gd name="T37" fmla="*/ 817 h 817"/>
                <a:gd name="T38" fmla="*/ 583 w 633"/>
                <a:gd name="T39" fmla="*/ 817 h 817"/>
                <a:gd name="T40" fmla="*/ 583 w 633"/>
                <a:gd name="T41" fmla="*/ 80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3" h="817">
                  <a:moveTo>
                    <a:pt x="583" y="800"/>
                  </a:moveTo>
                  <a:lnTo>
                    <a:pt x="583" y="783"/>
                  </a:lnTo>
                  <a:lnTo>
                    <a:pt x="50" y="783"/>
                  </a:lnTo>
                  <a:cubicBezTo>
                    <a:pt x="41" y="783"/>
                    <a:pt x="33" y="776"/>
                    <a:pt x="33" y="767"/>
                  </a:cubicBezTo>
                  <a:lnTo>
                    <a:pt x="33" y="50"/>
                  </a:lnTo>
                  <a:cubicBezTo>
                    <a:pt x="33" y="41"/>
                    <a:pt x="41" y="34"/>
                    <a:pt x="50" y="34"/>
                  </a:cubicBezTo>
                  <a:lnTo>
                    <a:pt x="583" y="34"/>
                  </a:lnTo>
                  <a:cubicBezTo>
                    <a:pt x="592" y="34"/>
                    <a:pt x="600" y="41"/>
                    <a:pt x="600" y="50"/>
                  </a:cubicBezTo>
                  <a:lnTo>
                    <a:pt x="600" y="767"/>
                  </a:lnTo>
                  <a:cubicBezTo>
                    <a:pt x="600" y="776"/>
                    <a:pt x="592" y="783"/>
                    <a:pt x="583" y="783"/>
                  </a:cubicBezTo>
                  <a:lnTo>
                    <a:pt x="583" y="800"/>
                  </a:lnTo>
                  <a:lnTo>
                    <a:pt x="583" y="817"/>
                  </a:lnTo>
                  <a:cubicBezTo>
                    <a:pt x="611" y="817"/>
                    <a:pt x="633" y="795"/>
                    <a:pt x="633" y="767"/>
                  </a:cubicBezTo>
                  <a:lnTo>
                    <a:pt x="633" y="50"/>
                  </a:lnTo>
                  <a:cubicBezTo>
                    <a:pt x="633" y="23"/>
                    <a:pt x="611" y="0"/>
                    <a:pt x="583" y="0"/>
                  </a:cubicBezTo>
                  <a:lnTo>
                    <a:pt x="50" y="0"/>
                  </a:lnTo>
                  <a:cubicBezTo>
                    <a:pt x="22" y="0"/>
                    <a:pt x="0" y="23"/>
                    <a:pt x="0" y="50"/>
                  </a:cubicBezTo>
                  <a:lnTo>
                    <a:pt x="0" y="767"/>
                  </a:lnTo>
                  <a:cubicBezTo>
                    <a:pt x="0" y="795"/>
                    <a:pt x="22" y="817"/>
                    <a:pt x="50" y="817"/>
                  </a:cubicBezTo>
                  <a:lnTo>
                    <a:pt x="583" y="817"/>
                  </a:lnTo>
                  <a:lnTo>
                    <a:pt x="583" y="8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1882">
              <a:extLst>
                <a:ext uri="{FF2B5EF4-FFF2-40B4-BE49-F238E27FC236}">
                  <a16:creationId xmlns:a16="http://schemas.microsoft.com/office/drawing/2014/main" id="{BB99C237-4D2C-05D6-A13F-51C75CC63436}"/>
                </a:ext>
              </a:extLst>
            </p:cNvPr>
            <p:cNvSpPr>
              <a:spLocks/>
            </p:cNvSpPr>
            <p:nvPr/>
          </p:nvSpPr>
          <p:spPr bwMode="auto">
            <a:xfrm>
              <a:off x="7465477" y="3604306"/>
              <a:ext cx="38780" cy="42013"/>
            </a:xfrm>
            <a:custGeom>
              <a:avLst/>
              <a:gdLst>
                <a:gd name="T0" fmla="*/ 10 w 12"/>
                <a:gd name="T1" fmla="*/ 10 h 13"/>
                <a:gd name="T2" fmla="*/ 10 w 12"/>
                <a:gd name="T3" fmla="*/ 8 h 13"/>
                <a:gd name="T4" fmla="*/ 4 w 12"/>
                <a:gd name="T5" fmla="*/ 8 h 13"/>
                <a:gd name="T6" fmla="*/ 4 w 12"/>
                <a:gd name="T7" fmla="*/ 4 h 13"/>
                <a:gd name="T8" fmla="*/ 8 w 12"/>
                <a:gd name="T9" fmla="*/ 4 h 13"/>
                <a:gd name="T10" fmla="*/ 8 w 12"/>
                <a:gd name="T11" fmla="*/ 10 h 13"/>
                <a:gd name="T12" fmla="*/ 10 w 12"/>
                <a:gd name="T13" fmla="*/ 10 h 13"/>
                <a:gd name="T14" fmla="*/ 10 w 12"/>
                <a:gd name="T15" fmla="*/ 8 h 13"/>
                <a:gd name="T16" fmla="*/ 10 w 12"/>
                <a:gd name="T17" fmla="*/ 10 h 13"/>
                <a:gd name="T18" fmla="*/ 12 w 12"/>
                <a:gd name="T19" fmla="*/ 10 h 13"/>
                <a:gd name="T20" fmla="*/ 12 w 12"/>
                <a:gd name="T21" fmla="*/ 0 h 13"/>
                <a:gd name="T22" fmla="*/ 0 w 12"/>
                <a:gd name="T23" fmla="*/ 0 h 13"/>
                <a:gd name="T24" fmla="*/ 0 w 12"/>
                <a:gd name="T25" fmla="*/ 13 h 13"/>
                <a:gd name="T26" fmla="*/ 12 w 12"/>
                <a:gd name="T27" fmla="*/ 13 h 13"/>
                <a:gd name="T28" fmla="*/ 12 w 12"/>
                <a:gd name="T29" fmla="*/ 10 h 13"/>
                <a:gd name="T30" fmla="*/ 10 w 12"/>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0" y="10"/>
                  </a:moveTo>
                  <a:lnTo>
                    <a:pt x="10" y="8"/>
                  </a:lnTo>
                  <a:lnTo>
                    <a:pt x="4" y="8"/>
                  </a:lnTo>
                  <a:lnTo>
                    <a:pt x="4" y="4"/>
                  </a:lnTo>
                  <a:lnTo>
                    <a:pt x="8" y="4"/>
                  </a:lnTo>
                  <a:lnTo>
                    <a:pt x="8" y="10"/>
                  </a:lnTo>
                  <a:lnTo>
                    <a:pt x="10" y="10"/>
                  </a:lnTo>
                  <a:lnTo>
                    <a:pt x="10" y="8"/>
                  </a:lnTo>
                  <a:lnTo>
                    <a:pt x="10" y="10"/>
                  </a:lnTo>
                  <a:lnTo>
                    <a:pt x="12" y="10"/>
                  </a:lnTo>
                  <a:lnTo>
                    <a:pt x="12" y="0"/>
                  </a:lnTo>
                  <a:lnTo>
                    <a:pt x="0" y="0"/>
                  </a:lnTo>
                  <a:lnTo>
                    <a:pt x="0" y="13"/>
                  </a:lnTo>
                  <a:lnTo>
                    <a:pt x="12" y="13"/>
                  </a:lnTo>
                  <a:lnTo>
                    <a:pt x="12" y="10"/>
                  </a:ln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1884">
              <a:extLst>
                <a:ext uri="{FF2B5EF4-FFF2-40B4-BE49-F238E27FC236}">
                  <a16:creationId xmlns:a16="http://schemas.microsoft.com/office/drawing/2014/main" id="{725AB22A-DDE5-3816-9E57-F9005F9A8553}"/>
                </a:ext>
              </a:extLst>
            </p:cNvPr>
            <p:cNvSpPr>
              <a:spLocks/>
            </p:cNvSpPr>
            <p:nvPr/>
          </p:nvSpPr>
          <p:spPr bwMode="auto">
            <a:xfrm>
              <a:off x="7520417" y="3604306"/>
              <a:ext cx="42013" cy="42013"/>
            </a:xfrm>
            <a:custGeom>
              <a:avLst/>
              <a:gdLst>
                <a:gd name="T0" fmla="*/ 10 w 13"/>
                <a:gd name="T1" fmla="*/ 10 h 13"/>
                <a:gd name="T2" fmla="*/ 10 w 13"/>
                <a:gd name="T3" fmla="*/ 8 h 13"/>
                <a:gd name="T4" fmla="*/ 4 w 13"/>
                <a:gd name="T5" fmla="*/ 8 h 13"/>
                <a:gd name="T6" fmla="*/ 4 w 13"/>
                <a:gd name="T7" fmla="*/ 4 h 13"/>
                <a:gd name="T8" fmla="*/ 8 w 13"/>
                <a:gd name="T9" fmla="*/ 4 h 13"/>
                <a:gd name="T10" fmla="*/ 8 w 13"/>
                <a:gd name="T11" fmla="*/ 10 h 13"/>
                <a:gd name="T12" fmla="*/ 10 w 13"/>
                <a:gd name="T13" fmla="*/ 10 h 13"/>
                <a:gd name="T14" fmla="*/ 10 w 13"/>
                <a:gd name="T15" fmla="*/ 8 h 13"/>
                <a:gd name="T16" fmla="*/ 10 w 13"/>
                <a:gd name="T17" fmla="*/ 10 h 13"/>
                <a:gd name="T18" fmla="*/ 13 w 13"/>
                <a:gd name="T19" fmla="*/ 10 h 13"/>
                <a:gd name="T20" fmla="*/ 13 w 13"/>
                <a:gd name="T21" fmla="*/ 0 h 13"/>
                <a:gd name="T22" fmla="*/ 0 w 13"/>
                <a:gd name="T23" fmla="*/ 0 h 13"/>
                <a:gd name="T24" fmla="*/ 0 w 13"/>
                <a:gd name="T25" fmla="*/ 13 h 13"/>
                <a:gd name="T26" fmla="*/ 13 w 13"/>
                <a:gd name="T27" fmla="*/ 13 h 13"/>
                <a:gd name="T28" fmla="*/ 13 w 13"/>
                <a:gd name="T29" fmla="*/ 10 h 13"/>
                <a:gd name="T30" fmla="*/ 10 w 13"/>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0" y="10"/>
                  </a:moveTo>
                  <a:lnTo>
                    <a:pt x="10" y="8"/>
                  </a:lnTo>
                  <a:lnTo>
                    <a:pt x="4" y="8"/>
                  </a:lnTo>
                  <a:lnTo>
                    <a:pt x="4" y="4"/>
                  </a:lnTo>
                  <a:lnTo>
                    <a:pt x="8" y="4"/>
                  </a:lnTo>
                  <a:lnTo>
                    <a:pt x="8" y="10"/>
                  </a:lnTo>
                  <a:lnTo>
                    <a:pt x="10" y="10"/>
                  </a:lnTo>
                  <a:lnTo>
                    <a:pt x="10" y="8"/>
                  </a:lnTo>
                  <a:lnTo>
                    <a:pt x="10" y="10"/>
                  </a:lnTo>
                  <a:lnTo>
                    <a:pt x="13" y="10"/>
                  </a:lnTo>
                  <a:lnTo>
                    <a:pt x="13" y="0"/>
                  </a:lnTo>
                  <a:lnTo>
                    <a:pt x="0" y="0"/>
                  </a:lnTo>
                  <a:lnTo>
                    <a:pt x="0" y="13"/>
                  </a:lnTo>
                  <a:lnTo>
                    <a:pt x="13" y="13"/>
                  </a:lnTo>
                  <a:lnTo>
                    <a:pt x="13" y="10"/>
                  </a:lnTo>
                  <a:lnTo>
                    <a:pt x="1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1886">
              <a:extLst>
                <a:ext uri="{FF2B5EF4-FFF2-40B4-BE49-F238E27FC236}">
                  <a16:creationId xmlns:a16="http://schemas.microsoft.com/office/drawing/2014/main" id="{0F864C63-2683-9889-6D80-14CC9DF4FD6F}"/>
                </a:ext>
              </a:extLst>
            </p:cNvPr>
            <p:cNvSpPr>
              <a:spLocks/>
            </p:cNvSpPr>
            <p:nvPr/>
          </p:nvSpPr>
          <p:spPr bwMode="auto">
            <a:xfrm>
              <a:off x="7575355" y="3604306"/>
              <a:ext cx="42013" cy="42013"/>
            </a:xfrm>
            <a:custGeom>
              <a:avLst/>
              <a:gdLst>
                <a:gd name="T0" fmla="*/ 11 w 13"/>
                <a:gd name="T1" fmla="*/ 10 h 13"/>
                <a:gd name="T2" fmla="*/ 11 w 13"/>
                <a:gd name="T3" fmla="*/ 8 h 13"/>
                <a:gd name="T4" fmla="*/ 4 w 13"/>
                <a:gd name="T5" fmla="*/ 8 h 13"/>
                <a:gd name="T6" fmla="*/ 4 w 13"/>
                <a:gd name="T7" fmla="*/ 4 h 13"/>
                <a:gd name="T8" fmla="*/ 9 w 13"/>
                <a:gd name="T9" fmla="*/ 4 h 13"/>
                <a:gd name="T10" fmla="*/ 9 w 13"/>
                <a:gd name="T11" fmla="*/ 10 h 13"/>
                <a:gd name="T12" fmla="*/ 11 w 13"/>
                <a:gd name="T13" fmla="*/ 10 h 13"/>
                <a:gd name="T14" fmla="*/ 11 w 13"/>
                <a:gd name="T15" fmla="*/ 8 h 13"/>
                <a:gd name="T16" fmla="*/ 11 w 13"/>
                <a:gd name="T17" fmla="*/ 10 h 13"/>
                <a:gd name="T18" fmla="*/ 13 w 13"/>
                <a:gd name="T19" fmla="*/ 10 h 13"/>
                <a:gd name="T20" fmla="*/ 13 w 13"/>
                <a:gd name="T21" fmla="*/ 0 h 13"/>
                <a:gd name="T22" fmla="*/ 0 w 13"/>
                <a:gd name="T23" fmla="*/ 0 h 13"/>
                <a:gd name="T24" fmla="*/ 0 w 13"/>
                <a:gd name="T25" fmla="*/ 13 h 13"/>
                <a:gd name="T26" fmla="*/ 13 w 13"/>
                <a:gd name="T27" fmla="*/ 13 h 13"/>
                <a:gd name="T28" fmla="*/ 13 w 13"/>
                <a:gd name="T29" fmla="*/ 10 h 13"/>
                <a:gd name="T30" fmla="*/ 11 w 13"/>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0"/>
                  </a:moveTo>
                  <a:lnTo>
                    <a:pt x="11" y="8"/>
                  </a:lnTo>
                  <a:lnTo>
                    <a:pt x="4" y="8"/>
                  </a:lnTo>
                  <a:lnTo>
                    <a:pt x="4" y="4"/>
                  </a:lnTo>
                  <a:lnTo>
                    <a:pt x="9" y="4"/>
                  </a:lnTo>
                  <a:lnTo>
                    <a:pt x="9" y="10"/>
                  </a:lnTo>
                  <a:lnTo>
                    <a:pt x="11" y="10"/>
                  </a:lnTo>
                  <a:lnTo>
                    <a:pt x="11" y="8"/>
                  </a:lnTo>
                  <a:lnTo>
                    <a:pt x="11" y="10"/>
                  </a:lnTo>
                  <a:lnTo>
                    <a:pt x="13" y="10"/>
                  </a:lnTo>
                  <a:lnTo>
                    <a:pt x="13" y="0"/>
                  </a:lnTo>
                  <a:lnTo>
                    <a:pt x="0" y="0"/>
                  </a:lnTo>
                  <a:lnTo>
                    <a:pt x="0" y="13"/>
                  </a:lnTo>
                  <a:lnTo>
                    <a:pt x="13" y="13"/>
                  </a:lnTo>
                  <a:lnTo>
                    <a:pt x="13" y="1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1890">
              <a:extLst>
                <a:ext uri="{FF2B5EF4-FFF2-40B4-BE49-F238E27FC236}">
                  <a16:creationId xmlns:a16="http://schemas.microsoft.com/office/drawing/2014/main" id="{064C80E6-EA96-7408-A2E9-530439620597}"/>
                </a:ext>
              </a:extLst>
            </p:cNvPr>
            <p:cNvSpPr>
              <a:spLocks/>
            </p:cNvSpPr>
            <p:nvPr/>
          </p:nvSpPr>
          <p:spPr bwMode="auto">
            <a:xfrm>
              <a:off x="7520417" y="3659244"/>
              <a:ext cx="42013" cy="42013"/>
            </a:xfrm>
            <a:custGeom>
              <a:avLst/>
              <a:gdLst>
                <a:gd name="T0" fmla="*/ 10 w 13"/>
                <a:gd name="T1" fmla="*/ 11 h 13"/>
                <a:gd name="T2" fmla="*/ 10 w 13"/>
                <a:gd name="T3" fmla="*/ 9 h 13"/>
                <a:gd name="T4" fmla="*/ 4 w 13"/>
                <a:gd name="T5" fmla="*/ 9 h 13"/>
                <a:gd name="T6" fmla="*/ 4 w 13"/>
                <a:gd name="T7" fmla="*/ 4 h 13"/>
                <a:gd name="T8" fmla="*/ 8 w 13"/>
                <a:gd name="T9" fmla="*/ 4 h 13"/>
                <a:gd name="T10" fmla="*/ 8 w 13"/>
                <a:gd name="T11" fmla="*/ 11 h 13"/>
                <a:gd name="T12" fmla="*/ 10 w 13"/>
                <a:gd name="T13" fmla="*/ 11 h 13"/>
                <a:gd name="T14" fmla="*/ 10 w 13"/>
                <a:gd name="T15" fmla="*/ 9 h 13"/>
                <a:gd name="T16" fmla="*/ 10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0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0" y="11"/>
                  </a:moveTo>
                  <a:lnTo>
                    <a:pt x="10" y="9"/>
                  </a:lnTo>
                  <a:lnTo>
                    <a:pt x="4" y="9"/>
                  </a:lnTo>
                  <a:lnTo>
                    <a:pt x="4" y="4"/>
                  </a:lnTo>
                  <a:lnTo>
                    <a:pt x="8" y="4"/>
                  </a:lnTo>
                  <a:lnTo>
                    <a:pt x="8" y="11"/>
                  </a:lnTo>
                  <a:lnTo>
                    <a:pt x="10" y="11"/>
                  </a:lnTo>
                  <a:lnTo>
                    <a:pt x="10" y="9"/>
                  </a:lnTo>
                  <a:lnTo>
                    <a:pt x="10" y="11"/>
                  </a:lnTo>
                  <a:lnTo>
                    <a:pt x="13" y="11"/>
                  </a:lnTo>
                  <a:lnTo>
                    <a:pt x="13" y="0"/>
                  </a:lnTo>
                  <a:lnTo>
                    <a:pt x="0" y="0"/>
                  </a:lnTo>
                  <a:lnTo>
                    <a:pt x="0" y="13"/>
                  </a:lnTo>
                  <a:lnTo>
                    <a:pt x="13" y="13"/>
                  </a:lnTo>
                  <a:lnTo>
                    <a:pt x="13" y="11"/>
                  </a:lnTo>
                  <a:lnTo>
                    <a:pt x="1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1892">
              <a:extLst>
                <a:ext uri="{FF2B5EF4-FFF2-40B4-BE49-F238E27FC236}">
                  <a16:creationId xmlns:a16="http://schemas.microsoft.com/office/drawing/2014/main" id="{B417A593-3E95-9506-216E-6A0478CA5A1E}"/>
                </a:ext>
              </a:extLst>
            </p:cNvPr>
            <p:cNvSpPr>
              <a:spLocks/>
            </p:cNvSpPr>
            <p:nvPr/>
          </p:nvSpPr>
          <p:spPr bwMode="auto">
            <a:xfrm>
              <a:off x="7575355" y="3659244"/>
              <a:ext cx="42013" cy="42013"/>
            </a:xfrm>
            <a:custGeom>
              <a:avLst/>
              <a:gdLst>
                <a:gd name="T0" fmla="*/ 11 w 13"/>
                <a:gd name="T1" fmla="*/ 11 h 13"/>
                <a:gd name="T2" fmla="*/ 11 w 13"/>
                <a:gd name="T3" fmla="*/ 9 h 13"/>
                <a:gd name="T4" fmla="*/ 4 w 13"/>
                <a:gd name="T5" fmla="*/ 9 h 13"/>
                <a:gd name="T6" fmla="*/ 4 w 13"/>
                <a:gd name="T7" fmla="*/ 4 h 13"/>
                <a:gd name="T8" fmla="*/ 9 w 13"/>
                <a:gd name="T9" fmla="*/ 4 h 13"/>
                <a:gd name="T10" fmla="*/ 9 w 13"/>
                <a:gd name="T11" fmla="*/ 11 h 13"/>
                <a:gd name="T12" fmla="*/ 11 w 13"/>
                <a:gd name="T13" fmla="*/ 11 h 13"/>
                <a:gd name="T14" fmla="*/ 11 w 13"/>
                <a:gd name="T15" fmla="*/ 9 h 13"/>
                <a:gd name="T16" fmla="*/ 11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1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1"/>
                  </a:moveTo>
                  <a:lnTo>
                    <a:pt x="11" y="9"/>
                  </a:lnTo>
                  <a:lnTo>
                    <a:pt x="4" y="9"/>
                  </a:lnTo>
                  <a:lnTo>
                    <a:pt x="4" y="4"/>
                  </a:lnTo>
                  <a:lnTo>
                    <a:pt x="9" y="4"/>
                  </a:lnTo>
                  <a:lnTo>
                    <a:pt x="9" y="11"/>
                  </a:lnTo>
                  <a:lnTo>
                    <a:pt x="11" y="11"/>
                  </a:lnTo>
                  <a:lnTo>
                    <a:pt x="11" y="9"/>
                  </a:lnTo>
                  <a:lnTo>
                    <a:pt x="11" y="11"/>
                  </a:lnTo>
                  <a:lnTo>
                    <a:pt x="13" y="11"/>
                  </a:lnTo>
                  <a:lnTo>
                    <a:pt x="13" y="0"/>
                  </a:lnTo>
                  <a:lnTo>
                    <a:pt x="0" y="0"/>
                  </a:lnTo>
                  <a:lnTo>
                    <a:pt x="0" y="13"/>
                  </a:lnTo>
                  <a:lnTo>
                    <a:pt x="13" y="13"/>
                  </a:lnTo>
                  <a:lnTo>
                    <a:pt x="13"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1894">
              <a:extLst>
                <a:ext uri="{FF2B5EF4-FFF2-40B4-BE49-F238E27FC236}">
                  <a16:creationId xmlns:a16="http://schemas.microsoft.com/office/drawing/2014/main" id="{A0D1E06F-3481-9806-3B1A-C65432D14BF8}"/>
                </a:ext>
              </a:extLst>
            </p:cNvPr>
            <p:cNvSpPr>
              <a:spLocks/>
            </p:cNvSpPr>
            <p:nvPr/>
          </p:nvSpPr>
          <p:spPr bwMode="auto">
            <a:xfrm>
              <a:off x="7465477" y="3717414"/>
              <a:ext cx="38780" cy="42013"/>
            </a:xfrm>
            <a:custGeom>
              <a:avLst/>
              <a:gdLst>
                <a:gd name="T0" fmla="*/ 10 w 12"/>
                <a:gd name="T1" fmla="*/ 11 h 13"/>
                <a:gd name="T2" fmla="*/ 10 w 12"/>
                <a:gd name="T3" fmla="*/ 9 h 13"/>
                <a:gd name="T4" fmla="*/ 4 w 12"/>
                <a:gd name="T5" fmla="*/ 9 h 13"/>
                <a:gd name="T6" fmla="*/ 4 w 12"/>
                <a:gd name="T7" fmla="*/ 4 h 13"/>
                <a:gd name="T8" fmla="*/ 8 w 12"/>
                <a:gd name="T9" fmla="*/ 4 h 13"/>
                <a:gd name="T10" fmla="*/ 8 w 12"/>
                <a:gd name="T11" fmla="*/ 11 h 13"/>
                <a:gd name="T12" fmla="*/ 10 w 12"/>
                <a:gd name="T13" fmla="*/ 11 h 13"/>
                <a:gd name="T14" fmla="*/ 10 w 12"/>
                <a:gd name="T15" fmla="*/ 9 h 13"/>
                <a:gd name="T16" fmla="*/ 10 w 12"/>
                <a:gd name="T17" fmla="*/ 11 h 13"/>
                <a:gd name="T18" fmla="*/ 12 w 12"/>
                <a:gd name="T19" fmla="*/ 11 h 13"/>
                <a:gd name="T20" fmla="*/ 12 w 12"/>
                <a:gd name="T21" fmla="*/ 0 h 13"/>
                <a:gd name="T22" fmla="*/ 0 w 12"/>
                <a:gd name="T23" fmla="*/ 0 h 13"/>
                <a:gd name="T24" fmla="*/ 0 w 12"/>
                <a:gd name="T25" fmla="*/ 13 h 13"/>
                <a:gd name="T26" fmla="*/ 12 w 12"/>
                <a:gd name="T27" fmla="*/ 13 h 13"/>
                <a:gd name="T28" fmla="*/ 12 w 12"/>
                <a:gd name="T29" fmla="*/ 11 h 13"/>
                <a:gd name="T30" fmla="*/ 10 w 12"/>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0" y="11"/>
                  </a:moveTo>
                  <a:lnTo>
                    <a:pt x="10" y="9"/>
                  </a:lnTo>
                  <a:lnTo>
                    <a:pt x="4" y="9"/>
                  </a:lnTo>
                  <a:lnTo>
                    <a:pt x="4" y="4"/>
                  </a:lnTo>
                  <a:lnTo>
                    <a:pt x="8" y="4"/>
                  </a:lnTo>
                  <a:lnTo>
                    <a:pt x="8" y="11"/>
                  </a:lnTo>
                  <a:lnTo>
                    <a:pt x="10" y="11"/>
                  </a:lnTo>
                  <a:lnTo>
                    <a:pt x="10" y="9"/>
                  </a:lnTo>
                  <a:lnTo>
                    <a:pt x="10" y="11"/>
                  </a:lnTo>
                  <a:lnTo>
                    <a:pt x="12" y="11"/>
                  </a:lnTo>
                  <a:lnTo>
                    <a:pt x="12" y="0"/>
                  </a:lnTo>
                  <a:lnTo>
                    <a:pt x="0" y="0"/>
                  </a:lnTo>
                  <a:lnTo>
                    <a:pt x="0" y="13"/>
                  </a:lnTo>
                  <a:lnTo>
                    <a:pt x="12" y="13"/>
                  </a:lnTo>
                  <a:lnTo>
                    <a:pt x="12" y="11"/>
                  </a:lnTo>
                  <a:lnTo>
                    <a:pt x="1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1896">
              <a:extLst>
                <a:ext uri="{FF2B5EF4-FFF2-40B4-BE49-F238E27FC236}">
                  <a16:creationId xmlns:a16="http://schemas.microsoft.com/office/drawing/2014/main" id="{A514EB33-1FE5-17F6-220C-16F5A86344A1}"/>
                </a:ext>
              </a:extLst>
            </p:cNvPr>
            <p:cNvSpPr>
              <a:spLocks/>
            </p:cNvSpPr>
            <p:nvPr/>
          </p:nvSpPr>
          <p:spPr bwMode="auto">
            <a:xfrm>
              <a:off x="7520417" y="3717414"/>
              <a:ext cx="42013" cy="42013"/>
            </a:xfrm>
            <a:custGeom>
              <a:avLst/>
              <a:gdLst>
                <a:gd name="T0" fmla="*/ 11 w 13"/>
                <a:gd name="T1" fmla="*/ 11 h 13"/>
                <a:gd name="T2" fmla="*/ 11 w 13"/>
                <a:gd name="T3" fmla="*/ 9 h 13"/>
                <a:gd name="T4" fmla="*/ 4 w 13"/>
                <a:gd name="T5" fmla="*/ 9 h 13"/>
                <a:gd name="T6" fmla="*/ 4 w 13"/>
                <a:gd name="T7" fmla="*/ 4 h 13"/>
                <a:gd name="T8" fmla="*/ 8 w 13"/>
                <a:gd name="T9" fmla="*/ 4 h 13"/>
                <a:gd name="T10" fmla="*/ 8 w 13"/>
                <a:gd name="T11" fmla="*/ 11 h 13"/>
                <a:gd name="T12" fmla="*/ 11 w 13"/>
                <a:gd name="T13" fmla="*/ 11 h 13"/>
                <a:gd name="T14" fmla="*/ 11 w 13"/>
                <a:gd name="T15" fmla="*/ 9 h 13"/>
                <a:gd name="T16" fmla="*/ 11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1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1"/>
                  </a:moveTo>
                  <a:lnTo>
                    <a:pt x="11" y="9"/>
                  </a:lnTo>
                  <a:lnTo>
                    <a:pt x="4" y="9"/>
                  </a:lnTo>
                  <a:lnTo>
                    <a:pt x="4" y="4"/>
                  </a:lnTo>
                  <a:lnTo>
                    <a:pt x="8" y="4"/>
                  </a:lnTo>
                  <a:lnTo>
                    <a:pt x="8" y="11"/>
                  </a:lnTo>
                  <a:lnTo>
                    <a:pt x="11" y="11"/>
                  </a:lnTo>
                  <a:lnTo>
                    <a:pt x="11" y="9"/>
                  </a:lnTo>
                  <a:lnTo>
                    <a:pt x="11" y="11"/>
                  </a:lnTo>
                  <a:lnTo>
                    <a:pt x="13" y="11"/>
                  </a:lnTo>
                  <a:lnTo>
                    <a:pt x="13" y="0"/>
                  </a:lnTo>
                  <a:lnTo>
                    <a:pt x="0" y="0"/>
                  </a:lnTo>
                  <a:lnTo>
                    <a:pt x="0" y="13"/>
                  </a:lnTo>
                  <a:lnTo>
                    <a:pt x="13" y="13"/>
                  </a:lnTo>
                  <a:lnTo>
                    <a:pt x="13"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1898">
              <a:extLst>
                <a:ext uri="{FF2B5EF4-FFF2-40B4-BE49-F238E27FC236}">
                  <a16:creationId xmlns:a16="http://schemas.microsoft.com/office/drawing/2014/main" id="{A3AB44F6-9942-231C-DF7C-49B5FE9270A8}"/>
                </a:ext>
              </a:extLst>
            </p:cNvPr>
            <p:cNvSpPr>
              <a:spLocks/>
            </p:cNvSpPr>
            <p:nvPr/>
          </p:nvSpPr>
          <p:spPr bwMode="auto">
            <a:xfrm>
              <a:off x="7575355" y="3717414"/>
              <a:ext cx="42013" cy="42013"/>
            </a:xfrm>
            <a:custGeom>
              <a:avLst/>
              <a:gdLst>
                <a:gd name="T0" fmla="*/ 11 w 13"/>
                <a:gd name="T1" fmla="*/ 11 h 13"/>
                <a:gd name="T2" fmla="*/ 11 w 13"/>
                <a:gd name="T3" fmla="*/ 9 h 13"/>
                <a:gd name="T4" fmla="*/ 4 w 13"/>
                <a:gd name="T5" fmla="*/ 9 h 13"/>
                <a:gd name="T6" fmla="*/ 4 w 13"/>
                <a:gd name="T7" fmla="*/ 4 h 13"/>
                <a:gd name="T8" fmla="*/ 9 w 13"/>
                <a:gd name="T9" fmla="*/ 4 h 13"/>
                <a:gd name="T10" fmla="*/ 9 w 13"/>
                <a:gd name="T11" fmla="*/ 11 h 13"/>
                <a:gd name="T12" fmla="*/ 11 w 13"/>
                <a:gd name="T13" fmla="*/ 11 h 13"/>
                <a:gd name="T14" fmla="*/ 11 w 13"/>
                <a:gd name="T15" fmla="*/ 9 h 13"/>
                <a:gd name="T16" fmla="*/ 11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1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1"/>
                  </a:moveTo>
                  <a:lnTo>
                    <a:pt x="11" y="9"/>
                  </a:lnTo>
                  <a:lnTo>
                    <a:pt x="4" y="9"/>
                  </a:lnTo>
                  <a:lnTo>
                    <a:pt x="4" y="4"/>
                  </a:lnTo>
                  <a:lnTo>
                    <a:pt x="9" y="4"/>
                  </a:lnTo>
                  <a:lnTo>
                    <a:pt x="9" y="11"/>
                  </a:lnTo>
                  <a:lnTo>
                    <a:pt x="11" y="11"/>
                  </a:lnTo>
                  <a:lnTo>
                    <a:pt x="11" y="9"/>
                  </a:lnTo>
                  <a:lnTo>
                    <a:pt x="11" y="11"/>
                  </a:lnTo>
                  <a:lnTo>
                    <a:pt x="13" y="11"/>
                  </a:lnTo>
                  <a:lnTo>
                    <a:pt x="13" y="0"/>
                  </a:lnTo>
                  <a:lnTo>
                    <a:pt x="0" y="0"/>
                  </a:lnTo>
                  <a:lnTo>
                    <a:pt x="0" y="13"/>
                  </a:lnTo>
                  <a:lnTo>
                    <a:pt x="13" y="13"/>
                  </a:lnTo>
                  <a:lnTo>
                    <a:pt x="13"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1902">
              <a:extLst>
                <a:ext uri="{FF2B5EF4-FFF2-40B4-BE49-F238E27FC236}">
                  <a16:creationId xmlns:a16="http://schemas.microsoft.com/office/drawing/2014/main" id="{81446D73-4687-679A-D1EB-FE7506FC49EF}"/>
                </a:ext>
              </a:extLst>
            </p:cNvPr>
            <p:cNvSpPr>
              <a:spLocks/>
            </p:cNvSpPr>
            <p:nvPr/>
          </p:nvSpPr>
          <p:spPr bwMode="auto">
            <a:xfrm>
              <a:off x="7407307" y="3604306"/>
              <a:ext cx="42013" cy="42013"/>
            </a:xfrm>
            <a:custGeom>
              <a:avLst/>
              <a:gdLst>
                <a:gd name="T0" fmla="*/ 11 w 13"/>
                <a:gd name="T1" fmla="*/ 10 h 13"/>
                <a:gd name="T2" fmla="*/ 11 w 13"/>
                <a:gd name="T3" fmla="*/ 8 h 13"/>
                <a:gd name="T4" fmla="*/ 5 w 13"/>
                <a:gd name="T5" fmla="*/ 8 h 13"/>
                <a:gd name="T6" fmla="*/ 5 w 13"/>
                <a:gd name="T7" fmla="*/ 4 h 13"/>
                <a:gd name="T8" fmla="*/ 9 w 13"/>
                <a:gd name="T9" fmla="*/ 4 h 13"/>
                <a:gd name="T10" fmla="*/ 9 w 13"/>
                <a:gd name="T11" fmla="*/ 10 h 13"/>
                <a:gd name="T12" fmla="*/ 11 w 13"/>
                <a:gd name="T13" fmla="*/ 10 h 13"/>
                <a:gd name="T14" fmla="*/ 11 w 13"/>
                <a:gd name="T15" fmla="*/ 8 h 13"/>
                <a:gd name="T16" fmla="*/ 11 w 13"/>
                <a:gd name="T17" fmla="*/ 10 h 13"/>
                <a:gd name="T18" fmla="*/ 13 w 13"/>
                <a:gd name="T19" fmla="*/ 10 h 13"/>
                <a:gd name="T20" fmla="*/ 13 w 13"/>
                <a:gd name="T21" fmla="*/ 0 h 13"/>
                <a:gd name="T22" fmla="*/ 0 w 13"/>
                <a:gd name="T23" fmla="*/ 0 h 13"/>
                <a:gd name="T24" fmla="*/ 0 w 13"/>
                <a:gd name="T25" fmla="*/ 13 h 13"/>
                <a:gd name="T26" fmla="*/ 13 w 13"/>
                <a:gd name="T27" fmla="*/ 13 h 13"/>
                <a:gd name="T28" fmla="*/ 13 w 13"/>
                <a:gd name="T29" fmla="*/ 10 h 13"/>
                <a:gd name="T30" fmla="*/ 11 w 13"/>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0"/>
                  </a:moveTo>
                  <a:lnTo>
                    <a:pt x="11" y="8"/>
                  </a:lnTo>
                  <a:lnTo>
                    <a:pt x="5" y="8"/>
                  </a:lnTo>
                  <a:lnTo>
                    <a:pt x="5" y="4"/>
                  </a:lnTo>
                  <a:lnTo>
                    <a:pt x="9" y="4"/>
                  </a:lnTo>
                  <a:lnTo>
                    <a:pt x="9" y="10"/>
                  </a:lnTo>
                  <a:lnTo>
                    <a:pt x="11" y="10"/>
                  </a:lnTo>
                  <a:lnTo>
                    <a:pt x="11" y="8"/>
                  </a:lnTo>
                  <a:lnTo>
                    <a:pt x="11" y="10"/>
                  </a:lnTo>
                  <a:lnTo>
                    <a:pt x="13" y="10"/>
                  </a:lnTo>
                  <a:lnTo>
                    <a:pt x="13" y="0"/>
                  </a:lnTo>
                  <a:lnTo>
                    <a:pt x="0" y="0"/>
                  </a:lnTo>
                  <a:lnTo>
                    <a:pt x="0" y="13"/>
                  </a:lnTo>
                  <a:lnTo>
                    <a:pt x="13" y="13"/>
                  </a:lnTo>
                  <a:lnTo>
                    <a:pt x="13" y="10"/>
                  </a:lnTo>
                  <a:lnTo>
                    <a:pt x="11"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1904">
              <a:extLst>
                <a:ext uri="{FF2B5EF4-FFF2-40B4-BE49-F238E27FC236}">
                  <a16:creationId xmlns:a16="http://schemas.microsoft.com/office/drawing/2014/main" id="{BA4A417B-FDCB-FE62-89D5-9E75A30FD981}"/>
                </a:ext>
              </a:extLst>
            </p:cNvPr>
            <p:cNvSpPr>
              <a:spLocks/>
            </p:cNvSpPr>
            <p:nvPr/>
          </p:nvSpPr>
          <p:spPr bwMode="auto">
            <a:xfrm>
              <a:off x="7407307" y="3659244"/>
              <a:ext cx="42013" cy="42013"/>
            </a:xfrm>
            <a:custGeom>
              <a:avLst/>
              <a:gdLst>
                <a:gd name="T0" fmla="*/ 11 w 13"/>
                <a:gd name="T1" fmla="*/ 11 h 13"/>
                <a:gd name="T2" fmla="*/ 11 w 13"/>
                <a:gd name="T3" fmla="*/ 9 h 13"/>
                <a:gd name="T4" fmla="*/ 5 w 13"/>
                <a:gd name="T5" fmla="*/ 9 h 13"/>
                <a:gd name="T6" fmla="*/ 5 w 13"/>
                <a:gd name="T7" fmla="*/ 4 h 13"/>
                <a:gd name="T8" fmla="*/ 9 w 13"/>
                <a:gd name="T9" fmla="*/ 4 h 13"/>
                <a:gd name="T10" fmla="*/ 9 w 13"/>
                <a:gd name="T11" fmla="*/ 11 h 13"/>
                <a:gd name="T12" fmla="*/ 11 w 13"/>
                <a:gd name="T13" fmla="*/ 11 h 13"/>
                <a:gd name="T14" fmla="*/ 11 w 13"/>
                <a:gd name="T15" fmla="*/ 9 h 13"/>
                <a:gd name="T16" fmla="*/ 11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1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1"/>
                  </a:moveTo>
                  <a:lnTo>
                    <a:pt x="11" y="9"/>
                  </a:lnTo>
                  <a:lnTo>
                    <a:pt x="5" y="9"/>
                  </a:lnTo>
                  <a:lnTo>
                    <a:pt x="5" y="4"/>
                  </a:lnTo>
                  <a:lnTo>
                    <a:pt x="9" y="4"/>
                  </a:lnTo>
                  <a:lnTo>
                    <a:pt x="9" y="11"/>
                  </a:lnTo>
                  <a:lnTo>
                    <a:pt x="11" y="11"/>
                  </a:lnTo>
                  <a:lnTo>
                    <a:pt x="11" y="9"/>
                  </a:lnTo>
                  <a:lnTo>
                    <a:pt x="11" y="11"/>
                  </a:lnTo>
                  <a:lnTo>
                    <a:pt x="13" y="11"/>
                  </a:lnTo>
                  <a:lnTo>
                    <a:pt x="13" y="0"/>
                  </a:lnTo>
                  <a:lnTo>
                    <a:pt x="0" y="0"/>
                  </a:lnTo>
                  <a:lnTo>
                    <a:pt x="0" y="13"/>
                  </a:lnTo>
                  <a:lnTo>
                    <a:pt x="13" y="13"/>
                  </a:lnTo>
                  <a:lnTo>
                    <a:pt x="13"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1906">
              <a:extLst>
                <a:ext uri="{FF2B5EF4-FFF2-40B4-BE49-F238E27FC236}">
                  <a16:creationId xmlns:a16="http://schemas.microsoft.com/office/drawing/2014/main" id="{8F5AF75A-53B0-E4FC-CE0F-3722BA7B2A74}"/>
                </a:ext>
              </a:extLst>
            </p:cNvPr>
            <p:cNvSpPr>
              <a:spLocks/>
            </p:cNvSpPr>
            <p:nvPr/>
          </p:nvSpPr>
          <p:spPr bwMode="auto">
            <a:xfrm>
              <a:off x="7407307" y="3717414"/>
              <a:ext cx="42013" cy="42013"/>
            </a:xfrm>
            <a:custGeom>
              <a:avLst/>
              <a:gdLst>
                <a:gd name="T0" fmla="*/ 11 w 13"/>
                <a:gd name="T1" fmla="*/ 11 h 13"/>
                <a:gd name="T2" fmla="*/ 11 w 13"/>
                <a:gd name="T3" fmla="*/ 9 h 13"/>
                <a:gd name="T4" fmla="*/ 5 w 13"/>
                <a:gd name="T5" fmla="*/ 9 h 13"/>
                <a:gd name="T6" fmla="*/ 5 w 13"/>
                <a:gd name="T7" fmla="*/ 4 h 13"/>
                <a:gd name="T8" fmla="*/ 9 w 13"/>
                <a:gd name="T9" fmla="*/ 4 h 13"/>
                <a:gd name="T10" fmla="*/ 9 w 13"/>
                <a:gd name="T11" fmla="*/ 11 h 13"/>
                <a:gd name="T12" fmla="*/ 11 w 13"/>
                <a:gd name="T13" fmla="*/ 11 h 13"/>
                <a:gd name="T14" fmla="*/ 11 w 13"/>
                <a:gd name="T15" fmla="*/ 9 h 13"/>
                <a:gd name="T16" fmla="*/ 11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1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1"/>
                  </a:moveTo>
                  <a:lnTo>
                    <a:pt x="11" y="9"/>
                  </a:lnTo>
                  <a:lnTo>
                    <a:pt x="5" y="9"/>
                  </a:lnTo>
                  <a:lnTo>
                    <a:pt x="5" y="4"/>
                  </a:lnTo>
                  <a:lnTo>
                    <a:pt x="9" y="4"/>
                  </a:lnTo>
                  <a:lnTo>
                    <a:pt x="9" y="11"/>
                  </a:lnTo>
                  <a:lnTo>
                    <a:pt x="11" y="11"/>
                  </a:lnTo>
                  <a:lnTo>
                    <a:pt x="11" y="9"/>
                  </a:lnTo>
                  <a:lnTo>
                    <a:pt x="11" y="11"/>
                  </a:lnTo>
                  <a:lnTo>
                    <a:pt x="13" y="11"/>
                  </a:lnTo>
                  <a:lnTo>
                    <a:pt x="13" y="0"/>
                  </a:lnTo>
                  <a:lnTo>
                    <a:pt x="0" y="0"/>
                  </a:lnTo>
                  <a:lnTo>
                    <a:pt x="0" y="13"/>
                  </a:lnTo>
                  <a:lnTo>
                    <a:pt x="13" y="13"/>
                  </a:lnTo>
                  <a:lnTo>
                    <a:pt x="13"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1908">
              <a:extLst>
                <a:ext uri="{FF2B5EF4-FFF2-40B4-BE49-F238E27FC236}">
                  <a16:creationId xmlns:a16="http://schemas.microsoft.com/office/drawing/2014/main" id="{71FDDDD4-7E66-0796-491A-9E7D39E4E6B8}"/>
                </a:ext>
              </a:extLst>
            </p:cNvPr>
            <p:cNvSpPr>
              <a:spLocks/>
            </p:cNvSpPr>
            <p:nvPr/>
          </p:nvSpPr>
          <p:spPr bwMode="auto">
            <a:xfrm>
              <a:off x="7407307" y="3772354"/>
              <a:ext cx="42013" cy="42013"/>
            </a:xfrm>
            <a:custGeom>
              <a:avLst/>
              <a:gdLst>
                <a:gd name="T0" fmla="*/ 11 w 13"/>
                <a:gd name="T1" fmla="*/ 11 h 13"/>
                <a:gd name="T2" fmla="*/ 11 w 13"/>
                <a:gd name="T3" fmla="*/ 9 h 13"/>
                <a:gd name="T4" fmla="*/ 5 w 13"/>
                <a:gd name="T5" fmla="*/ 9 h 13"/>
                <a:gd name="T6" fmla="*/ 5 w 13"/>
                <a:gd name="T7" fmla="*/ 5 h 13"/>
                <a:gd name="T8" fmla="*/ 9 w 13"/>
                <a:gd name="T9" fmla="*/ 5 h 13"/>
                <a:gd name="T10" fmla="*/ 9 w 13"/>
                <a:gd name="T11" fmla="*/ 11 h 13"/>
                <a:gd name="T12" fmla="*/ 11 w 13"/>
                <a:gd name="T13" fmla="*/ 11 h 13"/>
                <a:gd name="T14" fmla="*/ 11 w 13"/>
                <a:gd name="T15" fmla="*/ 9 h 13"/>
                <a:gd name="T16" fmla="*/ 11 w 13"/>
                <a:gd name="T17" fmla="*/ 11 h 13"/>
                <a:gd name="T18" fmla="*/ 13 w 13"/>
                <a:gd name="T19" fmla="*/ 11 h 13"/>
                <a:gd name="T20" fmla="*/ 13 w 13"/>
                <a:gd name="T21" fmla="*/ 0 h 13"/>
                <a:gd name="T22" fmla="*/ 0 w 13"/>
                <a:gd name="T23" fmla="*/ 0 h 13"/>
                <a:gd name="T24" fmla="*/ 0 w 13"/>
                <a:gd name="T25" fmla="*/ 13 h 13"/>
                <a:gd name="T26" fmla="*/ 13 w 13"/>
                <a:gd name="T27" fmla="*/ 13 h 13"/>
                <a:gd name="T28" fmla="*/ 13 w 13"/>
                <a:gd name="T29" fmla="*/ 11 h 13"/>
                <a:gd name="T30" fmla="*/ 11 w 13"/>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3">
                  <a:moveTo>
                    <a:pt x="11" y="11"/>
                  </a:moveTo>
                  <a:lnTo>
                    <a:pt x="11" y="9"/>
                  </a:lnTo>
                  <a:lnTo>
                    <a:pt x="5" y="9"/>
                  </a:lnTo>
                  <a:lnTo>
                    <a:pt x="5" y="5"/>
                  </a:lnTo>
                  <a:lnTo>
                    <a:pt x="9" y="5"/>
                  </a:lnTo>
                  <a:lnTo>
                    <a:pt x="9" y="11"/>
                  </a:lnTo>
                  <a:lnTo>
                    <a:pt x="11" y="11"/>
                  </a:lnTo>
                  <a:lnTo>
                    <a:pt x="11" y="9"/>
                  </a:lnTo>
                  <a:lnTo>
                    <a:pt x="11" y="11"/>
                  </a:lnTo>
                  <a:lnTo>
                    <a:pt x="13" y="11"/>
                  </a:lnTo>
                  <a:lnTo>
                    <a:pt x="13" y="0"/>
                  </a:lnTo>
                  <a:lnTo>
                    <a:pt x="0" y="0"/>
                  </a:lnTo>
                  <a:lnTo>
                    <a:pt x="0" y="13"/>
                  </a:lnTo>
                  <a:lnTo>
                    <a:pt x="13" y="13"/>
                  </a:lnTo>
                  <a:lnTo>
                    <a:pt x="13" y="11"/>
                  </a:ln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1910">
              <a:extLst>
                <a:ext uri="{FF2B5EF4-FFF2-40B4-BE49-F238E27FC236}">
                  <a16:creationId xmlns:a16="http://schemas.microsoft.com/office/drawing/2014/main" id="{E598DFFC-D2D6-F078-731A-D54837171782}"/>
                </a:ext>
              </a:extLst>
            </p:cNvPr>
            <p:cNvSpPr>
              <a:spLocks/>
            </p:cNvSpPr>
            <p:nvPr/>
          </p:nvSpPr>
          <p:spPr bwMode="auto">
            <a:xfrm>
              <a:off x="7520417" y="3772354"/>
              <a:ext cx="96951" cy="42013"/>
            </a:xfrm>
            <a:custGeom>
              <a:avLst/>
              <a:gdLst>
                <a:gd name="T0" fmla="*/ 28 w 30"/>
                <a:gd name="T1" fmla="*/ 11 h 13"/>
                <a:gd name="T2" fmla="*/ 28 w 30"/>
                <a:gd name="T3" fmla="*/ 9 h 13"/>
                <a:gd name="T4" fmla="*/ 4 w 30"/>
                <a:gd name="T5" fmla="*/ 9 h 13"/>
                <a:gd name="T6" fmla="*/ 4 w 30"/>
                <a:gd name="T7" fmla="*/ 5 h 13"/>
                <a:gd name="T8" fmla="*/ 26 w 30"/>
                <a:gd name="T9" fmla="*/ 5 h 13"/>
                <a:gd name="T10" fmla="*/ 26 w 30"/>
                <a:gd name="T11" fmla="*/ 11 h 13"/>
                <a:gd name="T12" fmla="*/ 28 w 30"/>
                <a:gd name="T13" fmla="*/ 11 h 13"/>
                <a:gd name="T14" fmla="*/ 28 w 30"/>
                <a:gd name="T15" fmla="*/ 9 h 13"/>
                <a:gd name="T16" fmla="*/ 28 w 30"/>
                <a:gd name="T17" fmla="*/ 11 h 13"/>
                <a:gd name="T18" fmla="*/ 30 w 30"/>
                <a:gd name="T19" fmla="*/ 11 h 13"/>
                <a:gd name="T20" fmla="*/ 30 w 30"/>
                <a:gd name="T21" fmla="*/ 0 h 13"/>
                <a:gd name="T22" fmla="*/ 0 w 30"/>
                <a:gd name="T23" fmla="*/ 0 h 13"/>
                <a:gd name="T24" fmla="*/ 0 w 30"/>
                <a:gd name="T25" fmla="*/ 13 h 13"/>
                <a:gd name="T26" fmla="*/ 30 w 30"/>
                <a:gd name="T27" fmla="*/ 13 h 13"/>
                <a:gd name="T28" fmla="*/ 30 w 30"/>
                <a:gd name="T29" fmla="*/ 11 h 13"/>
                <a:gd name="T30" fmla="*/ 28 w 30"/>
                <a:gd name="T3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3">
                  <a:moveTo>
                    <a:pt x="28" y="11"/>
                  </a:moveTo>
                  <a:lnTo>
                    <a:pt x="28" y="9"/>
                  </a:lnTo>
                  <a:lnTo>
                    <a:pt x="4" y="9"/>
                  </a:lnTo>
                  <a:lnTo>
                    <a:pt x="4" y="5"/>
                  </a:lnTo>
                  <a:lnTo>
                    <a:pt x="26" y="5"/>
                  </a:lnTo>
                  <a:lnTo>
                    <a:pt x="26" y="11"/>
                  </a:lnTo>
                  <a:lnTo>
                    <a:pt x="28" y="11"/>
                  </a:lnTo>
                  <a:lnTo>
                    <a:pt x="28" y="9"/>
                  </a:lnTo>
                  <a:lnTo>
                    <a:pt x="28" y="11"/>
                  </a:lnTo>
                  <a:lnTo>
                    <a:pt x="30" y="11"/>
                  </a:lnTo>
                  <a:lnTo>
                    <a:pt x="30" y="0"/>
                  </a:lnTo>
                  <a:lnTo>
                    <a:pt x="0" y="0"/>
                  </a:lnTo>
                  <a:lnTo>
                    <a:pt x="0" y="13"/>
                  </a:lnTo>
                  <a:lnTo>
                    <a:pt x="30" y="13"/>
                  </a:lnTo>
                  <a:lnTo>
                    <a:pt x="30" y="11"/>
                  </a:lnTo>
                  <a:lnTo>
                    <a:pt x="2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Rectangle 1911">
              <a:extLst>
                <a:ext uri="{FF2B5EF4-FFF2-40B4-BE49-F238E27FC236}">
                  <a16:creationId xmlns:a16="http://schemas.microsoft.com/office/drawing/2014/main" id="{F487475E-13CD-BF5F-4C13-ECF2B386788E}"/>
                </a:ext>
              </a:extLst>
            </p:cNvPr>
            <p:cNvSpPr>
              <a:spLocks noChangeArrowheads="1"/>
            </p:cNvSpPr>
            <p:nvPr/>
          </p:nvSpPr>
          <p:spPr bwMode="auto">
            <a:xfrm>
              <a:off x="7407307" y="3536439"/>
              <a:ext cx="210061" cy="484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1914">
              <a:extLst>
                <a:ext uri="{FF2B5EF4-FFF2-40B4-BE49-F238E27FC236}">
                  <a16:creationId xmlns:a16="http://schemas.microsoft.com/office/drawing/2014/main" id="{07A78D14-E3C2-76D0-BB2D-C7A219D3D781}"/>
                </a:ext>
              </a:extLst>
            </p:cNvPr>
            <p:cNvSpPr>
              <a:spLocks/>
            </p:cNvSpPr>
            <p:nvPr/>
          </p:nvSpPr>
          <p:spPr bwMode="auto">
            <a:xfrm>
              <a:off x="7930841" y="3452415"/>
              <a:ext cx="42013" cy="397500"/>
            </a:xfrm>
            <a:custGeom>
              <a:avLst/>
              <a:gdLst>
                <a:gd name="T0" fmla="*/ 2 w 13"/>
                <a:gd name="T1" fmla="*/ 2 h 123"/>
                <a:gd name="T2" fmla="*/ 2 w 13"/>
                <a:gd name="T3" fmla="*/ 4 h 123"/>
                <a:gd name="T4" fmla="*/ 9 w 13"/>
                <a:gd name="T5" fmla="*/ 4 h 123"/>
                <a:gd name="T6" fmla="*/ 9 w 13"/>
                <a:gd name="T7" fmla="*/ 106 h 123"/>
                <a:gd name="T8" fmla="*/ 6 w 13"/>
                <a:gd name="T9" fmla="*/ 112 h 123"/>
                <a:gd name="T10" fmla="*/ 4 w 13"/>
                <a:gd name="T11" fmla="*/ 106 h 123"/>
                <a:gd name="T12" fmla="*/ 4 w 13"/>
                <a:gd name="T13" fmla="*/ 2 h 123"/>
                <a:gd name="T14" fmla="*/ 2 w 13"/>
                <a:gd name="T15" fmla="*/ 2 h 123"/>
                <a:gd name="T16" fmla="*/ 2 w 13"/>
                <a:gd name="T17" fmla="*/ 4 h 123"/>
                <a:gd name="T18" fmla="*/ 2 w 13"/>
                <a:gd name="T19" fmla="*/ 2 h 123"/>
                <a:gd name="T20" fmla="*/ 0 w 13"/>
                <a:gd name="T21" fmla="*/ 2 h 123"/>
                <a:gd name="T22" fmla="*/ 0 w 13"/>
                <a:gd name="T23" fmla="*/ 107 h 123"/>
                <a:gd name="T24" fmla="*/ 6 w 13"/>
                <a:gd name="T25" fmla="*/ 123 h 123"/>
                <a:gd name="T26" fmla="*/ 13 w 13"/>
                <a:gd name="T27" fmla="*/ 107 h 123"/>
                <a:gd name="T28" fmla="*/ 13 w 13"/>
                <a:gd name="T29" fmla="*/ 0 h 123"/>
                <a:gd name="T30" fmla="*/ 0 w 13"/>
                <a:gd name="T31" fmla="*/ 0 h 123"/>
                <a:gd name="T32" fmla="*/ 0 w 13"/>
                <a:gd name="T33" fmla="*/ 2 h 123"/>
                <a:gd name="T34" fmla="*/ 2 w 13"/>
                <a:gd name="T35" fmla="*/ 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23">
                  <a:moveTo>
                    <a:pt x="2" y="2"/>
                  </a:moveTo>
                  <a:lnTo>
                    <a:pt x="2" y="4"/>
                  </a:lnTo>
                  <a:lnTo>
                    <a:pt x="9" y="4"/>
                  </a:lnTo>
                  <a:lnTo>
                    <a:pt x="9" y="106"/>
                  </a:lnTo>
                  <a:lnTo>
                    <a:pt x="6" y="112"/>
                  </a:lnTo>
                  <a:lnTo>
                    <a:pt x="4" y="106"/>
                  </a:lnTo>
                  <a:lnTo>
                    <a:pt x="4" y="2"/>
                  </a:lnTo>
                  <a:lnTo>
                    <a:pt x="2" y="2"/>
                  </a:lnTo>
                  <a:lnTo>
                    <a:pt x="2" y="4"/>
                  </a:lnTo>
                  <a:lnTo>
                    <a:pt x="2" y="2"/>
                  </a:lnTo>
                  <a:lnTo>
                    <a:pt x="0" y="2"/>
                  </a:lnTo>
                  <a:lnTo>
                    <a:pt x="0" y="107"/>
                  </a:lnTo>
                  <a:lnTo>
                    <a:pt x="6" y="123"/>
                  </a:lnTo>
                  <a:lnTo>
                    <a:pt x="13" y="107"/>
                  </a:lnTo>
                  <a:lnTo>
                    <a:pt x="13" y="0"/>
                  </a:lnTo>
                  <a:lnTo>
                    <a:pt x="0"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Line 1915">
              <a:extLst>
                <a:ext uri="{FF2B5EF4-FFF2-40B4-BE49-F238E27FC236}">
                  <a16:creationId xmlns:a16="http://schemas.microsoft.com/office/drawing/2014/main" id="{7344A74D-B995-9C54-722F-292C6FB36BB2}"/>
                </a:ext>
              </a:extLst>
            </p:cNvPr>
            <p:cNvSpPr>
              <a:spLocks noChangeShapeType="1"/>
            </p:cNvSpPr>
            <p:nvPr/>
          </p:nvSpPr>
          <p:spPr bwMode="auto">
            <a:xfrm flipH="1">
              <a:off x="7937304" y="3782048"/>
              <a:ext cx="29086"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1916">
              <a:extLst>
                <a:ext uri="{FF2B5EF4-FFF2-40B4-BE49-F238E27FC236}">
                  <a16:creationId xmlns:a16="http://schemas.microsoft.com/office/drawing/2014/main" id="{6E779D8B-E4E7-9527-FCBD-88394088DA3D}"/>
                </a:ext>
              </a:extLst>
            </p:cNvPr>
            <p:cNvSpPr>
              <a:spLocks/>
            </p:cNvSpPr>
            <p:nvPr/>
          </p:nvSpPr>
          <p:spPr bwMode="auto">
            <a:xfrm>
              <a:off x="7937304" y="3775585"/>
              <a:ext cx="29086" cy="12927"/>
            </a:xfrm>
            <a:custGeom>
              <a:avLst/>
              <a:gdLst>
                <a:gd name="T0" fmla="*/ 67 w 67"/>
                <a:gd name="T1" fmla="*/ 0 h 33"/>
                <a:gd name="T2" fmla="*/ 0 w 67"/>
                <a:gd name="T3" fmla="*/ 0 h 33"/>
                <a:gd name="T4" fmla="*/ 0 w 67"/>
                <a:gd name="T5" fmla="*/ 33 h 33"/>
                <a:gd name="T6" fmla="*/ 67 w 67"/>
                <a:gd name="T7" fmla="*/ 33 h 33"/>
              </a:gdLst>
              <a:ahLst/>
              <a:cxnLst>
                <a:cxn ang="0">
                  <a:pos x="T0" y="T1"/>
                </a:cxn>
                <a:cxn ang="0">
                  <a:pos x="T2" y="T3"/>
                </a:cxn>
                <a:cxn ang="0">
                  <a:pos x="T4" y="T5"/>
                </a:cxn>
                <a:cxn ang="0">
                  <a:pos x="T6" y="T7"/>
                </a:cxn>
              </a:cxnLst>
              <a:rect l="0" t="0" r="r" b="b"/>
              <a:pathLst>
                <a:path w="67" h="33">
                  <a:moveTo>
                    <a:pt x="67" y="0"/>
                  </a:moveTo>
                  <a:lnTo>
                    <a:pt x="0" y="0"/>
                  </a:lnTo>
                  <a:lnTo>
                    <a:pt x="0" y="33"/>
                  </a:lnTo>
                  <a:lnTo>
                    <a:pt x="67" y="3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1917">
              <a:extLst>
                <a:ext uri="{FF2B5EF4-FFF2-40B4-BE49-F238E27FC236}">
                  <a16:creationId xmlns:a16="http://schemas.microsoft.com/office/drawing/2014/main" id="{6ADBF581-6BFB-3143-769E-9F1EEC2BC103}"/>
                </a:ext>
              </a:extLst>
            </p:cNvPr>
            <p:cNvSpPr>
              <a:spLocks/>
            </p:cNvSpPr>
            <p:nvPr/>
          </p:nvSpPr>
          <p:spPr bwMode="auto">
            <a:xfrm>
              <a:off x="7901757" y="3481502"/>
              <a:ext cx="64634" cy="116341"/>
            </a:xfrm>
            <a:custGeom>
              <a:avLst/>
              <a:gdLst>
                <a:gd name="T0" fmla="*/ 150 w 150"/>
                <a:gd name="T1" fmla="*/ 0 h 284"/>
                <a:gd name="T2" fmla="*/ 50 w 150"/>
                <a:gd name="T3" fmla="*/ 0 h 284"/>
                <a:gd name="T4" fmla="*/ 0 w 150"/>
                <a:gd name="T5" fmla="*/ 50 h 284"/>
                <a:gd name="T6" fmla="*/ 0 w 150"/>
                <a:gd name="T7" fmla="*/ 284 h 284"/>
                <a:gd name="T8" fmla="*/ 33 w 150"/>
                <a:gd name="T9" fmla="*/ 284 h 284"/>
                <a:gd name="T10" fmla="*/ 33 w 150"/>
                <a:gd name="T11" fmla="*/ 50 h 284"/>
                <a:gd name="T12" fmla="*/ 50 w 150"/>
                <a:gd name="T13" fmla="*/ 34 h 284"/>
                <a:gd name="T14" fmla="*/ 150 w 150"/>
                <a:gd name="T15" fmla="*/ 34 h 284"/>
                <a:gd name="T16" fmla="*/ 150 w 150"/>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84">
                  <a:moveTo>
                    <a:pt x="150" y="0"/>
                  </a:moveTo>
                  <a:lnTo>
                    <a:pt x="50" y="0"/>
                  </a:lnTo>
                  <a:cubicBezTo>
                    <a:pt x="22" y="0"/>
                    <a:pt x="0" y="23"/>
                    <a:pt x="0" y="50"/>
                  </a:cubicBezTo>
                  <a:lnTo>
                    <a:pt x="0" y="284"/>
                  </a:lnTo>
                  <a:lnTo>
                    <a:pt x="33" y="284"/>
                  </a:lnTo>
                  <a:lnTo>
                    <a:pt x="33" y="50"/>
                  </a:lnTo>
                  <a:cubicBezTo>
                    <a:pt x="33" y="41"/>
                    <a:pt x="41" y="34"/>
                    <a:pt x="50" y="34"/>
                  </a:cubicBezTo>
                  <a:lnTo>
                    <a:pt x="150" y="34"/>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Line 1918">
              <a:extLst>
                <a:ext uri="{FF2B5EF4-FFF2-40B4-BE49-F238E27FC236}">
                  <a16:creationId xmlns:a16="http://schemas.microsoft.com/office/drawing/2014/main" id="{D1EF656A-062A-5893-8B7B-7DEB15950469}"/>
                </a:ext>
              </a:extLst>
            </p:cNvPr>
            <p:cNvSpPr>
              <a:spLocks noChangeShapeType="1"/>
            </p:cNvSpPr>
            <p:nvPr/>
          </p:nvSpPr>
          <p:spPr bwMode="auto">
            <a:xfrm>
              <a:off x="7950231" y="3824061"/>
              <a:ext cx="0" cy="25854"/>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1919">
              <a:extLst>
                <a:ext uri="{FF2B5EF4-FFF2-40B4-BE49-F238E27FC236}">
                  <a16:creationId xmlns:a16="http://schemas.microsoft.com/office/drawing/2014/main" id="{E60CD052-B631-2C2E-EAEC-F7ED606F3137}"/>
                </a:ext>
              </a:extLst>
            </p:cNvPr>
            <p:cNvSpPr>
              <a:spLocks/>
            </p:cNvSpPr>
            <p:nvPr/>
          </p:nvSpPr>
          <p:spPr bwMode="auto">
            <a:xfrm>
              <a:off x="7943768" y="3824061"/>
              <a:ext cx="16159" cy="25854"/>
            </a:xfrm>
            <a:custGeom>
              <a:avLst/>
              <a:gdLst>
                <a:gd name="T0" fmla="*/ 0 w 33"/>
                <a:gd name="T1" fmla="*/ 0 h 60"/>
                <a:gd name="T2" fmla="*/ 0 w 33"/>
                <a:gd name="T3" fmla="*/ 60 h 60"/>
                <a:gd name="T4" fmla="*/ 33 w 33"/>
                <a:gd name="T5" fmla="*/ 60 h 60"/>
                <a:gd name="T6" fmla="*/ 33 w 33"/>
                <a:gd name="T7" fmla="*/ 0 h 60"/>
              </a:gdLst>
              <a:ahLst/>
              <a:cxnLst>
                <a:cxn ang="0">
                  <a:pos x="T0" y="T1"/>
                </a:cxn>
                <a:cxn ang="0">
                  <a:pos x="T2" y="T3"/>
                </a:cxn>
                <a:cxn ang="0">
                  <a:pos x="T4" y="T5"/>
                </a:cxn>
                <a:cxn ang="0">
                  <a:pos x="T6" y="T7"/>
                </a:cxn>
              </a:cxnLst>
              <a:rect l="0" t="0" r="r" b="b"/>
              <a:pathLst>
                <a:path w="33" h="60">
                  <a:moveTo>
                    <a:pt x="0" y="0"/>
                  </a:moveTo>
                  <a:lnTo>
                    <a:pt x="0" y="60"/>
                  </a:lnTo>
                  <a:lnTo>
                    <a:pt x="33" y="60"/>
                  </a:lnTo>
                  <a:lnTo>
                    <a:pt x="33"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5" name="Scientist3" descr="{&quot;Key&quot;:&quot;POWER_USER_SHAPE_ICON&quot;,&quot;Value&quot;:&quot;POWER_USER_SHAPE_ICON_STYLE_1&quot;}">
            <a:extLst>
              <a:ext uri="{FF2B5EF4-FFF2-40B4-BE49-F238E27FC236}">
                <a16:creationId xmlns:a16="http://schemas.microsoft.com/office/drawing/2014/main" id="{D85BAD9D-5A2C-8C15-98DE-EB7BB1B592B2}"/>
              </a:ext>
            </a:extLst>
          </p:cNvPr>
          <p:cNvGrpSpPr>
            <a:grpSpLocks noChangeAspect="1"/>
          </p:cNvGrpSpPr>
          <p:nvPr/>
        </p:nvGrpSpPr>
        <p:grpSpPr>
          <a:xfrm>
            <a:off x="952492" y="5166540"/>
            <a:ext cx="703052" cy="762000"/>
            <a:chOff x="2981325" y="5721350"/>
            <a:chExt cx="776288" cy="841376"/>
          </a:xfrm>
        </p:grpSpPr>
        <p:sp>
          <p:nvSpPr>
            <p:cNvPr id="186" name="Freeform 129">
              <a:extLst>
                <a:ext uri="{FF2B5EF4-FFF2-40B4-BE49-F238E27FC236}">
                  <a16:creationId xmlns:a16="http://schemas.microsoft.com/office/drawing/2014/main" id="{84A76FD6-3817-56B7-7EC8-257B33C057E1}"/>
                </a:ext>
              </a:extLst>
            </p:cNvPr>
            <p:cNvSpPr>
              <a:spLocks/>
            </p:cNvSpPr>
            <p:nvPr/>
          </p:nvSpPr>
          <p:spPr bwMode="auto">
            <a:xfrm>
              <a:off x="3425825" y="6132513"/>
              <a:ext cx="268288" cy="430213"/>
            </a:xfrm>
            <a:custGeom>
              <a:avLst/>
              <a:gdLst>
                <a:gd name="T0" fmla="*/ 357 w 357"/>
                <a:gd name="T1" fmla="*/ 0 h 571"/>
                <a:gd name="T2" fmla="*/ 0 w 357"/>
                <a:gd name="T3" fmla="*/ 307 h 571"/>
                <a:gd name="T4" fmla="*/ 46 w 357"/>
                <a:gd name="T5" fmla="*/ 571 h 571"/>
              </a:gdLst>
              <a:ahLst/>
              <a:cxnLst>
                <a:cxn ang="0">
                  <a:pos x="T0" y="T1"/>
                </a:cxn>
                <a:cxn ang="0">
                  <a:pos x="T2" y="T3"/>
                </a:cxn>
                <a:cxn ang="0">
                  <a:pos x="T4" y="T5"/>
                </a:cxn>
              </a:cxnLst>
              <a:rect l="0" t="0" r="r" b="b"/>
              <a:pathLst>
                <a:path w="357" h="571">
                  <a:moveTo>
                    <a:pt x="357" y="0"/>
                  </a:moveTo>
                  <a:cubicBezTo>
                    <a:pt x="287" y="168"/>
                    <a:pt x="137" y="261"/>
                    <a:pt x="0" y="307"/>
                  </a:cubicBezTo>
                  <a:lnTo>
                    <a:pt x="46" y="571"/>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130">
              <a:extLst>
                <a:ext uri="{FF2B5EF4-FFF2-40B4-BE49-F238E27FC236}">
                  <a16:creationId xmlns:a16="http://schemas.microsoft.com/office/drawing/2014/main" id="{FE5AB963-9F50-D68C-557D-D05AACB49227}"/>
                </a:ext>
              </a:extLst>
            </p:cNvPr>
            <p:cNvSpPr>
              <a:spLocks/>
            </p:cNvSpPr>
            <p:nvPr/>
          </p:nvSpPr>
          <p:spPr bwMode="auto">
            <a:xfrm>
              <a:off x="2981325" y="6099175"/>
              <a:ext cx="584200" cy="463550"/>
            </a:xfrm>
            <a:custGeom>
              <a:avLst/>
              <a:gdLst>
                <a:gd name="T0" fmla="*/ 56 w 779"/>
                <a:gd name="T1" fmla="*/ 616 h 616"/>
                <a:gd name="T2" fmla="*/ 23 w 779"/>
                <a:gd name="T3" fmla="*/ 440 h 616"/>
                <a:gd name="T4" fmla="*/ 228 w 779"/>
                <a:gd name="T5" fmla="*/ 182 h 616"/>
                <a:gd name="T6" fmla="*/ 406 w 779"/>
                <a:gd name="T7" fmla="*/ 389 h 616"/>
                <a:gd name="T8" fmla="*/ 497 w 779"/>
                <a:gd name="T9" fmla="*/ 150 h 616"/>
                <a:gd name="T10" fmla="*/ 779 w 779"/>
                <a:gd name="T11" fmla="*/ 0 h 616"/>
              </a:gdLst>
              <a:ahLst/>
              <a:cxnLst>
                <a:cxn ang="0">
                  <a:pos x="T0" y="T1"/>
                </a:cxn>
                <a:cxn ang="0">
                  <a:pos x="T2" y="T3"/>
                </a:cxn>
                <a:cxn ang="0">
                  <a:pos x="T4" y="T5"/>
                </a:cxn>
                <a:cxn ang="0">
                  <a:pos x="T6" y="T7"/>
                </a:cxn>
                <a:cxn ang="0">
                  <a:pos x="T8" y="T9"/>
                </a:cxn>
                <a:cxn ang="0">
                  <a:pos x="T10" y="T11"/>
                </a:cxn>
              </a:cxnLst>
              <a:rect l="0" t="0" r="r" b="b"/>
              <a:pathLst>
                <a:path w="779" h="616">
                  <a:moveTo>
                    <a:pt x="56" y="616"/>
                  </a:moveTo>
                  <a:cubicBezTo>
                    <a:pt x="56" y="616"/>
                    <a:pt x="31" y="492"/>
                    <a:pt x="23" y="440"/>
                  </a:cubicBezTo>
                  <a:cubicBezTo>
                    <a:pt x="0" y="291"/>
                    <a:pt x="78" y="211"/>
                    <a:pt x="228" y="182"/>
                  </a:cubicBezTo>
                  <a:lnTo>
                    <a:pt x="406" y="389"/>
                  </a:lnTo>
                  <a:lnTo>
                    <a:pt x="497" y="150"/>
                  </a:lnTo>
                  <a:cubicBezTo>
                    <a:pt x="617" y="132"/>
                    <a:pt x="712" y="89"/>
                    <a:pt x="779"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131">
              <a:extLst>
                <a:ext uri="{FF2B5EF4-FFF2-40B4-BE49-F238E27FC236}">
                  <a16:creationId xmlns:a16="http://schemas.microsoft.com/office/drawing/2014/main" id="{EF81407B-DB8E-6874-BC38-AD81AB14E9DD}"/>
                </a:ext>
              </a:extLst>
            </p:cNvPr>
            <p:cNvSpPr>
              <a:spLocks/>
            </p:cNvSpPr>
            <p:nvPr/>
          </p:nvSpPr>
          <p:spPr bwMode="auto">
            <a:xfrm>
              <a:off x="3203575" y="6207125"/>
              <a:ext cx="104775" cy="136525"/>
            </a:xfrm>
            <a:custGeom>
              <a:avLst/>
              <a:gdLst>
                <a:gd name="T0" fmla="*/ 134 w 138"/>
                <a:gd name="T1" fmla="*/ 181 h 181"/>
                <a:gd name="T2" fmla="*/ 108 w 138"/>
                <a:gd name="T3" fmla="*/ 85 h 181"/>
                <a:gd name="T4" fmla="*/ 137 w 138"/>
                <a:gd name="T5" fmla="*/ 21 h 181"/>
                <a:gd name="T6" fmla="*/ 135 w 138"/>
                <a:gd name="T7" fmla="*/ 7 h 181"/>
                <a:gd name="T8" fmla="*/ 123 w 138"/>
                <a:gd name="T9" fmla="*/ 0 h 181"/>
                <a:gd name="T10" fmla="*/ 105 w 138"/>
                <a:gd name="T11" fmla="*/ 0 h 181"/>
                <a:gd name="T12" fmla="*/ 10 w 138"/>
                <a:gd name="T13" fmla="*/ 15 h 181"/>
                <a:gd name="T14" fmla="*/ 1 w 138"/>
                <a:gd name="T15" fmla="*/ 25 h 181"/>
                <a:gd name="T16" fmla="*/ 3 w 138"/>
                <a:gd name="T17" fmla="*/ 38 h 181"/>
                <a:gd name="T18" fmla="*/ 47 w 138"/>
                <a:gd name="T19" fmla="*/ 93 h 181"/>
                <a:gd name="T20" fmla="*/ 49 w 138"/>
                <a:gd name="T21" fmla="*/ 17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81">
                  <a:moveTo>
                    <a:pt x="134" y="181"/>
                  </a:moveTo>
                  <a:lnTo>
                    <a:pt x="108" y="85"/>
                  </a:lnTo>
                  <a:cubicBezTo>
                    <a:pt x="123" y="61"/>
                    <a:pt x="134" y="29"/>
                    <a:pt x="137" y="21"/>
                  </a:cubicBezTo>
                  <a:cubicBezTo>
                    <a:pt x="138" y="16"/>
                    <a:pt x="138" y="11"/>
                    <a:pt x="135" y="7"/>
                  </a:cubicBezTo>
                  <a:cubicBezTo>
                    <a:pt x="132" y="3"/>
                    <a:pt x="128" y="1"/>
                    <a:pt x="123" y="0"/>
                  </a:cubicBezTo>
                  <a:cubicBezTo>
                    <a:pt x="118" y="0"/>
                    <a:pt x="112" y="0"/>
                    <a:pt x="105" y="0"/>
                  </a:cubicBezTo>
                  <a:cubicBezTo>
                    <a:pt x="77" y="0"/>
                    <a:pt x="36" y="4"/>
                    <a:pt x="10" y="15"/>
                  </a:cubicBezTo>
                  <a:cubicBezTo>
                    <a:pt x="6" y="17"/>
                    <a:pt x="3" y="20"/>
                    <a:pt x="1" y="25"/>
                  </a:cubicBezTo>
                  <a:cubicBezTo>
                    <a:pt x="0" y="29"/>
                    <a:pt x="1" y="34"/>
                    <a:pt x="3" y="38"/>
                  </a:cubicBezTo>
                  <a:cubicBezTo>
                    <a:pt x="6" y="43"/>
                    <a:pt x="26" y="72"/>
                    <a:pt x="47" y="93"/>
                  </a:cubicBezTo>
                  <a:lnTo>
                    <a:pt x="49" y="175"/>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Oval 132">
              <a:extLst>
                <a:ext uri="{FF2B5EF4-FFF2-40B4-BE49-F238E27FC236}">
                  <a16:creationId xmlns:a16="http://schemas.microsoft.com/office/drawing/2014/main" id="{0206652C-9EE4-E861-7BC3-2258D32ABE96}"/>
                </a:ext>
              </a:extLst>
            </p:cNvPr>
            <p:cNvSpPr>
              <a:spLocks noChangeArrowheads="1"/>
            </p:cNvSpPr>
            <p:nvPr/>
          </p:nvSpPr>
          <p:spPr bwMode="auto">
            <a:xfrm>
              <a:off x="3071813" y="5867400"/>
              <a:ext cx="298450" cy="298450"/>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Line 133">
              <a:extLst>
                <a:ext uri="{FF2B5EF4-FFF2-40B4-BE49-F238E27FC236}">
                  <a16:creationId xmlns:a16="http://schemas.microsoft.com/office/drawing/2014/main" id="{13BC1D35-2561-3F65-FD53-6692F93E4D83}"/>
                </a:ext>
              </a:extLst>
            </p:cNvPr>
            <p:cNvSpPr>
              <a:spLocks noChangeShapeType="1"/>
            </p:cNvSpPr>
            <p:nvPr/>
          </p:nvSpPr>
          <p:spPr bwMode="auto">
            <a:xfrm flipH="1" flipV="1">
              <a:off x="3154363" y="6450013"/>
              <a:ext cx="23813" cy="1127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134">
              <a:extLst>
                <a:ext uri="{FF2B5EF4-FFF2-40B4-BE49-F238E27FC236}">
                  <a16:creationId xmlns:a16="http://schemas.microsoft.com/office/drawing/2014/main" id="{3B38EB26-B5DF-4223-E87B-689C5773547B}"/>
                </a:ext>
              </a:extLst>
            </p:cNvPr>
            <p:cNvSpPr>
              <a:spLocks/>
            </p:cNvSpPr>
            <p:nvPr/>
          </p:nvSpPr>
          <p:spPr bwMode="auto">
            <a:xfrm>
              <a:off x="3602038" y="5948363"/>
              <a:ext cx="155575" cy="185738"/>
            </a:xfrm>
            <a:custGeom>
              <a:avLst/>
              <a:gdLst>
                <a:gd name="T0" fmla="*/ 7 w 209"/>
                <a:gd name="T1" fmla="*/ 140 h 246"/>
                <a:gd name="T2" fmla="*/ 80 w 209"/>
                <a:gd name="T3" fmla="*/ 6 h 246"/>
                <a:gd name="T4" fmla="*/ 128 w 209"/>
                <a:gd name="T5" fmla="*/ 2 h 246"/>
                <a:gd name="T6" fmla="*/ 200 w 209"/>
                <a:gd name="T7" fmla="*/ 114 h 246"/>
                <a:gd name="T8" fmla="*/ 195 w 209"/>
                <a:gd name="T9" fmla="*/ 221 h 246"/>
                <a:gd name="T10" fmla="*/ 169 w 209"/>
                <a:gd name="T11" fmla="*/ 242 h 246"/>
                <a:gd name="T12" fmla="*/ 125 w 209"/>
                <a:gd name="T13" fmla="*/ 245 h 246"/>
                <a:gd name="T14" fmla="*/ 7 w 209"/>
                <a:gd name="T15" fmla="*/ 14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46">
                  <a:moveTo>
                    <a:pt x="7" y="140"/>
                  </a:moveTo>
                  <a:cubicBezTo>
                    <a:pt x="0" y="78"/>
                    <a:pt x="36" y="20"/>
                    <a:pt x="80" y="6"/>
                  </a:cubicBezTo>
                  <a:cubicBezTo>
                    <a:pt x="99" y="0"/>
                    <a:pt x="109" y="1"/>
                    <a:pt x="128" y="2"/>
                  </a:cubicBezTo>
                  <a:cubicBezTo>
                    <a:pt x="189" y="5"/>
                    <a:pt x="192" y="49"/>
                    <a:pt x="200" y="114"/>
                  </a:cubicBezTo>
                  <a:cubicBezTo>
                    <a:pt x="205" y="157"/>
                    <a:pt x="209" y="197"/>
                    <a:pt x="195" y="221"/>
                  </a:cubicBezTo>
                  <a:cubicBezTo>
                    <a:pt x="190" y="230"/>
                    <a:pt x="181" y="237"/>
                    <a:pt x="169" y="242"/>
                  </a:cubicBezTo>
                  <a:cubicBezTo>
                    <a:pt x="156" y="246"/>
                    <a:pt x="130" y="245"/>
                    <a:pt x="125" y="245"/>
                  </a:cubicBezTo>
                  <a:cubicBezTo>
                    <a:pt x="66" y="242"/>
                    <a:pt x="15" y="204"/>
                    <a:pt x="7" y="140"/>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Line 135">
              <a:extLst>
                <a:ext uri="{FF2B5EF4-FFF2-40B4-BE49-F238E27FC236}">
                  <a16:creationId xmlns:a16="http://schemas.microsoft.com/office/drawing/2014/main" id="{D8882001-3CC9-DF98-58E0-D10006CC1043}"/>
                </a:ext>
              </a:extLst>
            </p:cNvPr>
            <p:cNvSpPr>
              <a:spLocks noChangeShapeType="1"/>
            </p:cNvSpPr>
            <p:nvPr/>
          </p:nvSpPr>
          <p:spPr bwMode="auto">
            <a:xfrm flipV="1">
              <a:off x="3587750" y="5721350"/>
              <a:ext cx="0" cy="98425"/>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Line 136">
              <a:extLst>
                <a:ext uri="{FF2B5EF4-FFF2-40B4-BE49-F238E27FC236}">
                  <a16:creationId xmlns:a16="http://schemas.microsoft.com/office/drawing/2014/main" id="{D4E200CC-03C1-E721-DC87-D9CFA2E8D765}"/>
                </a:ext>
              </a:extLst>
            </p:cNvPr>
            <p:cNvSpPr>
              <a:spLocks noChangeShapeType="1"/>
            </p:cNvSpPr>
            <p:nvPr/>
          </p:nvSpPr>
          <p:spPr bwMode="auto">
            <a:xfrm>
              <a:off x="3532188" y="6099175"/>
              <a:ext cx="936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137">
              <a:extLst>
                <a:ext uri="{FF2B5EF4-FFF2-40B4-BE49-F238E27FC236}">
                  <a16:creationId xmlns:a16="http://schemas.microsoft.com/office/drawing/2014/main" id="{04F1E8EF-B08F-097C-0152-4850A94FCF93}"/>
                </a:ext>
              </a:extLst>
            </p:cNvPr>
            <p:cNvSpPr>
              <a:spLocks/>
            </p:cNvSpPr>
            <p:nvPr/>
          </p:nvSpPr>
          <p:spPr bwMode="auto">
            <a:xfrm>
              <a:off x="3535363" y="5816600"/>
              <a:ext cx="103188" cy="207963"/>
            </a:xfrm>
            <a:custGeom>
              <a:avLst/>
              <a:gdLst>
                <a:gd name="T0" fmla="*/ 136 w 136"/>
                <a:gd name="T1" fmla="*/ 202 h 277"/>
                <a:gd name="T2" fmla="*/ 136 w 136"/>
                <a:gd name="T3" fmla="*/ 22 h 277"/>
                <a:gd name="T4" fmla="*/ 0 w 136"/>
                <a:gd name="T5" fmla="*/ 22 h 277"/>
                <a:gd name="T6" fmla="*/ 0 w 136"/>
                <a:gd name="T7" fmla="*/ 277 h 277"/>
              </a:gdLst>
              <a:ahLst/>
              <a:cxnLst>
                <a:cxn ang="0">
                  <a:pos x="T0" y="T1"/>
                </a:cxn>
                <a:cxn ang="0">
                  <a:pos x="T2" y="T3"/>
                </a:cxn>
                <a:cxn ang="0">
                  <a:pos x="T4" y="T5"/>
                </a:cxn>
                <a:cxn ang="0">
                  <a:pos x="T6" y="T7"/>
                </a:cxn>
              </a:cxnLst>
              <a:rect l="0" t="0" r="r" b="b"/>
              <a:pathLst>
                <a:path w="136" h="277">
                  <a:moveTo>
                    <a:pt x="136" y="202"/>
                  </a:moveTo>
                  <a:lnTo>
                    <a:pt x="136" y="22"/>
                  </a:lnTo>
                  <a:cubicBezTo>
                    <a:pt x="84" y="0"/>
                    <a:pt x="52" y="0"/>
                    <a:pt x="0" y="22"/>
                  </a:cubicBezTo>
                  <a:lnTo>
                    <a:pt x="0" y="277"/>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Line 138">
              <a:extLst>
                <a:ext uri="{FF2B5EF4-FFF2-40B4-BE49-F238E27FC236}">
                  <a16:creationId xmlns:a16="http://schemas.microsoft.com/office/drawing/2014/main" id="{2E8F6C0C-315C-0877-0B24-430C265B8B81}"/>
                </a:ext>
              </a:extLst>
            </p:cNvPr>
            <p:cNvSpPr>
              <a:spLocks noChangeShapeType="1"/>
            </p:cNvSpPr>
            <p:nvPr/>
          </p:nvSpPr>
          <p:spPr bwMode="auto">
            <a:xfrm>
              <a:off x="3535363" y="5975350"/>
              <a:ext cx="3333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Line 139">
              <a:extLst>
                <a:ext uri="{FF2B5EF4-FFF2-40B4-BE49-F238E27FC236}">
                  <a16:creationId xmlns:a16="http://schemas.microsoft.com/office/drawing/2014/main" id="{73D477F7-228B-458D-4477-1DF83654A491}"/>
                </a:ext>
              </a:extLst>
            </p:cNvPr>
            <p:cNvSpPr>
              <a:spLocks noChangeShapeType="1"/>
            </p:cNvSpPr>
            <p:nvPr/>
          </p:nvSpPr>
          <p:spPr bwMode="auto">
            <a:xfrm>
              <a:off x="3535363" y="5873750"/>
              <a:ext cx="3333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Line 140">
              <a:extLst>
                <a:ext uri="{FF2B5EF4-FFF2-40B4-BE49-F238E27FC236}">
                  <a16:creationId xmlns:a16="http://schemas.microsoft.com/office/drawing/2014/main" id="{404B19FA-2CE1-7AA0-13B0-386F99AB3E55}"/>
                </a:ext>
              </a:extLst>
            </p:cNvPr>
            <p:cNvSpPr>
              <a:spLocks noChangeShapeType="1"/>
            </p:cNvSpPr>
            <p:nvPr/>
          </p:nvSpPr>
          <p:spPr bwMode="auto">
            <a:xfrm>
              <a:off x="3535363" y="5924550"/>
              <a:ext cx="3333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Line 141">
              <a:extLst>
                <a:ext uri="{FF2B5EF4-FFF2-40B4-BE49-F238E27FC236}">
                  <a16:creationId xmlns:a16="http://schemas.microsoft.com/office/drawing/2014/main" id="{F9EB454A-7082-4B29-352E-AF44D6CA6961}"/>
                </a:ext>
              </a:extLst>
            </p:cNvPr>
            <p:cNvSpPr>
              <a:spLocks noChangeShapeType="1"/>
            </p:cNvSpPr>
            <p:nvPr/>
          </p:nvSpPr>
          <p:spPr bwMode="auto">
            <a:xfrm>
              <a:off x="3552825" y="6024563"/>
              <a:ext cx="0" cy="7461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Line 142">
              <a:extLst>
                <a:ext uri="{FF2B5EF4-FFF2-40B4-BE49-F238E27FC236}">
                  <a16:creationId xmlns:a16="http://schemas.microsoft.com/office/drawing/2014/main" id="{91041B20-E075-A05B-7D45-A88D7BCA820C}"/>
                </a:ext>
              </a:extLst>
            </p:cNvPr>
            <p:cNvSpPr>
              <a:spLocks noChangeShapeType="1"/>
            </p:cNvSpPr>
            <p:nvPr/>
          </p:nvSpPr>
          <p:spPr bwMode="auto">
            <a:xfrm>
              <a:off x="3506788" y="6024563"/>
              <a:ext cx="10001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7504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48046"/>
            <a:ext cx="9993086" cy="1269592"/>
          </a:xfrm>
        </p:spPr>
        <p:txBody>
          <a:bodyPr>
            <a:normAutofit/>
          </a:bodyPr>
          <a:lstStyle/>
          <a:p>
            <a:br>
              <a:rPr lang="en-US" dirty="0"/>
            </a:br>
            <a:r>
              <a:rPr lang="en-US" b="1" dirty="0"/>
              <a:t>What is the Purpose of Compliance Management ?</a:t>
            </a:r>
            <a:br>
              <a:rPr lang="en-US" b="1" dirty="0"/>
            </a:br>
            <a:endParaRPr lang="en-US" b="1" dirty="0"/>
          </a:p>
        </p:txBody>
      </p:sp>
      <p:sp>
        <p:nvSpPr>
          <p:cNvPr id="6" name="Rectangle 5">
            <a:extLst>
              <a:ext uri="{FF2B5EF4-FFF2-40B4-BE49-F238E27FC236}">
                <a16:creationId xmlns:a16="http://schemas.microsoft.com/office/drawing/2014/main" id="{EB572889-CAB6-0F33-B956-19078E7E4D92}"/>
              </a:ext>
            </a:extLst>
          </p:cNvPr>
          <p:cNvSpPr/>
          <p:nvPr/>
        </p:nvSpPr>
        <p:spPr>
          <a:xfrm>
            <a:off x="1798734" y="1386597"/>
            <a:ext cx="4240559" cy="1459288"/>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Patient Safety</a:t>
            </a:r>
            <a:endParaRPr kumimoji="0" lang="en-US" sz="2400" b="0" i="0" u="none" strike="noStrike" kern="1200" cap="none" spc="0" normalizeH="0" baseline="0" noProof="0" dirty="0">
              <a:ln>
                <a:noFill/>
              </a:ln>
              <a:solidFill>
                <a:prstClr val="black"/>
              </a:solidFill>
              <a:effectLst/>
              <a:uLnTx/>
              <a:uFillTx/>
              <a:ea typeface="+mn-ea"/>
              <a:cs typeface="+mn-cs"/>
            </a:endParaRPr>
          </a:p>
        </p:txBody>
      </p:sp>
      <p:sp>
        <p:nvSpPr>
          <p:cNvPr id="7" name="Rectangle 6">
            <a:extLst>
              <a:ext uri="{FF2B5EF4-FFF2-40B4-BE49-F238E27FC236}">
                <a16:creationId xmlns:a16="http://schemas.microsoft.com/office/drawing/2014/main" id="{6A4EECF3-DD02-8897-ABF2-49E8F49D18C2}"/>
              </a:ext>
            </a:extLst>
          </p:cNvPr>
          <p:cNvSpPr/>
          <p:nvPr/>
        </p:nvSpPr>
        <p:spPr>
          <a:xfrm>
            <a:off x="1514954" y="1386597"/>
            <a:ext cx="283779" cy="14592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8" name="Oval 7">
            <a:extLst>
              <a:ext uri="{FF2B5EF4-FFF2-40B4-BE49-F238E27FC236}">
                <a16:creationId xmlns:a16="http://schemas.microsoft.com/office/drawing/2014/main" id="{17B781CD-2BA2-910E-5795-C0758B3D8482}"/>
              </a:ext>
            </a:extLst>
          </p:cNvPr>
          <p:cNvSpPr>
            <a:spLocks noChangeAspect="1"/>
          </p:cNvSpPr>
          <p:nvPr/>
        </p:nvSpPr>
        <p:spPr>
          <a:xfrm>
            <a:off x="469073" y="170060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1</a:t>
            </a:r>
          </a:p>
        </p:txBody>
      </p:sp>
      <p:cxnSp>
        <p:nvCxnSpPr>
          <p:cNvPr id="9" name="Straight Connector 8">
            <a:extLst>
              <a:ext uri="{FF2B5EF4-FFF2-40B4-BE49-F238E27FC236}">
                <a16:creationId xmlns:a16="http://schemas.microsoft.com/office/drawing/2014/main" id="{2E02AD2B-E918-68F3-C4C2-C37E6DFFDC98}"/>
              </a:ext>
            </a:extLst>
          </p:cNvPr>
          <p:cNvCxnSpPr>
            <a:cxnSpLocks/>
            <a:stCxn id="8" idx="6"/>
            <a:endCxn id="7" idx="1"/>
          </p:cNvCxnSpPr>
          <p:nvPr/>
        </p:nvCxnSpPr>
        <p:spPr>
          <a:xfrm flipV="1">
            <a:off x="1300346" y="2116241"/>
            <a:ext cx="214608"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73CE9CF-088B-A711-33B4-0FB3B0D62F5D}"/>
              </a:ext>
            </a:extLst>
          </p:cNvPr>
          <p:cNvSpPr/>
          <p:nvPr/>
        </p:nvSpPr>
        <p:spPr>
          <a:xfrm>
            <a:off x="7560348" y="1386598"/>
            <a:ext cx="4240559" cy="1459288"/>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Risk Assessment/Evaluations</a:t>
            </a:r>
          </a:p>
        </p:txBody>
      </p:sp>
      <p:sp>
        <p:nvSpPr>
          <p:cNvPr id="11" name="Rectangle 10">
            <a:extLst>
              <a:ext uri="{FF2B5EF4-FFF2-40B4-BE49-F238E27FC236}">
                <a16:creationId xmlns:a16="http://schemas.microsoft.com/office/drawing/2014/main" id="{5BE2750A-20ED-8D4B-AAFC-1F0ABB26A8D4}"/>
              </a:ext>
            </a:extLst>
          </p:cNvPr>
          <p:cNvSpPr/>
          <p:nvPr/>
        </p:nvSpPr>
        <p:spPr>
          <a:xfrm>
            <a:off x="7276568" y="1386598"/>
            <a:ext cx="283779" cy="14592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2" name="Oval 11">
            <a:extLst>
              <a:ext uri="{FF2B5EF4-FFF2-40B4-BE49-F238E27FC236}">
                <a16:creationId xmlns:a16="http://schemas.microsoft.com/office/drawing/2014/main" id="{A8EBDE5E-FC4B-780D-0F08-811366CDB3D3}"/>
              </a:ext>
            </a:extLst>
          </p:cNvPr>
          <p:cNvSpPr>
            <a:spLocks noChangeAspect="1"/>
          </p:cNvSpPr>
          <p:nvPr/>
        </p:nvSpPr>
        <p:spPr>
          <a:xfrm>
            <a:off x="6230687" y="1700606"/>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4</a:t>
            </a:r>
          </a:p>
        </p:txBody>
      </p:sp>
      <p:cxnSp>
        <p:nvCxnSpPr>
          <p:cNvPr id="13" name="Straight Connector 12">
            <a:extLst>
              <a:ext uri="{FF2B5EF4-FFF2-40B4-BE49-F238E27FC236}">
                <a16:creationId xmlns:a16="http://schemas.microsoft.com/office/drawing/2014/main" id="{07D039EA-F1BF-AE5A-1D62-C825F9385441}"/>
              </a:ext>
            </a:extLst>
          </p:cNvPr>
          <p:cNvCxnSpPr>
            <a:stCxn id="12" idx="6"/>
            <a:endCxn id="11" idx="1"/>
          </p:cNvCxnSpPr>
          <p:nvPr/>
        </p:nvCxnSpPr>
        <p:spPr>
          <a:xfrm flipV="1">
            <a:off x="7061960" y="2116242"/>
            <a:ext cx="214608" cy="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7D350D2-8EB6-7863-D9C0-75C9BA4C0D39}"/>
              </a:ext>
            </a:extLst>
          </p:cNvPr>
          <p:cNvSpPr/>
          <p:nvPr/>
        </p:nvSpPr>
        <p:spPr>
          <a:xfrm>
            <a:off x="7560348" y="3011300"/>
            <a:ext cx="4240559" cy="1459288"/>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Notifications</a:t>
            </a:r>
          </a:p>
        </p:txBody>
      </p:sp>
      <p:sp>
        <p:nvSpPr>
          <p:cNvPr id="22" name="Rectangle 21">
            <a:extLst>
              <a:ext uri="{FF2B5EF4-FFF2-40B4-BE49-F238E27FC236}">
                <a16:creationId xmlns:a16="http://schemas.microsoft.com/office/drawing/2014/main" id="{AB3946EA-B956-748D-3ECC-48DE6E546273}"/>
              </a:ext>
            </a:extLst>
          </p:cNvPr>
          <p:cNvSpPr/>
          <p:nvPr/>
        </p:nvSpPr>
        <p:spPr>
          <a:xfrm>
            <a:off x="7276568" y="3011300"/>
            <a:ext cx="283779" cy="145928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23" name="Oval 22">
            <a:extLst>
              <a:ext uri="{FF2B5EF4-FFF2-40B4-BE49-F238E27FC236}">
                <a16:creationId xmlns:a16="http://schemas.microsoft.com/office/drawing/2014/main" id="{67528E96-146A-9477-D929-75E3391A124C}"/>
              </a:ext>
            </a:extLst>
          </p:cNvPr>
          <p:cNvSpPr>
            <a:spLocks noChangeAspect="1"/>
          </p:cNvSpPr>
          <p:nvPr/>
        </p:nvSpPr>
        <p:spPr>
          <a:xfrm>
            <a:off x="6230687" y="3325308"/>
            <a:ext cx="831273" cy="8312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5</a:t>
            </a:r>
          </a:p>
        </p:txBody>
      </p:sp>
      <p:cxnSp>
        <p:nvCxnSpPr>
          <p:cNvPr id="24" name="Straight Connector 23">
            <a:extLst>
              <a:ext uri="{FF2B5EF4-FFF2-40B4-BE49-F238E27FC236}">
                <a16:creationId xmlns:a16="http://schemas.microsoft.com/office/drawing/2014/main" id="{7CCA768D-F240-132A-6ABC-9BA7F76BBA8D}"/>
              </a:ext>
            </a:extLst>
          </p:cNvPr>
          <p:cNvCxnSpPr>
            <a:stCxn id="23" idx="6"/>
            <a:endCxn id="22" idx="1"/>
          </p:cNvCxnSpPr>
          <p:nvPr/>
        </p:nvCxnSpPr>
        <p:spPr>
          <a:xfrm flipV="1">
            <a:off x="7061960" y="3740944"/>
            <a:ext cx="214608" cy="1"/>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2D6CC7E-FDF4-5334-6273-6CA0F90A426C}"/>
              </a:ext>
            </a:extLst>
          </p:cNvPr>
          <p:cNvSpPr/>
          <p:nvPr/>
        </p:nvSpPr>
        <p:spPr>
          <a:xfrm>
            <a:off x="1798734" y="3011300"/>
            <a:ext cx="4240559" cy="1459288"/>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Sponsors Role-IIT/ UCSD- CTO (Coordinating/Leading Site)</a:t>
            </a:r>
          </a:p>
        </p:txBody>
      </p:sp>
      <p:sp>
        <p:nvSpPr>
          <p:cNvPr id="32" name="Rectangle 31">
            <a:extLst>
              <a:ext uri="{FF2B5EF4-FFF2-40B4-BE49-F238E27FC236}">
                <a16:creationId xmlns:a16="http://schemas.microsoft.com/office/drawing/2014/main" id="{3C639B17-8834-B2E3-B362-11152D1FA802}"/>
              </a:ext>
            </a:extLst>
          </p:cNvPr>
          <p:cNvSpPr/>
          <p:nvPr/>
        </p:nvSpPr>
        <p:spPr>
          <a:xfrm>
            <a:off x="1514954" y="3011300"/>
            <a:ext cx="283779" cy="145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33" name="Oval 32">
            <a:extLst>
              <a:ext uri="{FF2B5EF4-FFF2-40B4-BE49-F238E27FC236}">
                <a16:creationId xmlns:a16="http://schemas.microsoft.com/office/drawing/2014/main" id="{CFC3E839-5BB7-9CAF-F270-7B9569500978}"/>
              </a:ext>
            </a:extLst>
          </p:cNvPr>
          <p:cNvSpPr>
            <a:spLocks noChangeAspect="1"/>
          </p:cNvSpPr>
          <p:nvPr/>
        </p:nvSpPr>
        <p:spPr>
          <a:xfrm>
            <a:off x="469073" y="3325308"/>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2</a:t>
            </a:r>
          </a:p>
        </p:txBody>
      </p:sp>
      <p:cxnSp>
        <p:nvCxnSpPr>
          <p:cNvPr id="34" name="Straight Connector 33">
            <a:extLst>
              <a:ext uri="{FF2B5EF4-FFF2-40B4-BE49-F238E27FC236}">
                <a16:creationId xmlns:a16="http://schemas.microsoft.com/office/drawing/2014/main" id="{5523A687-5618-3709-3DE8-0BB44A74FF28}"/>
              </a:ext>
            </a:extLst>
          </p:cNvPr>
          <p:cNvCxnSpPr>
            <a:stCxn id="33" idx="6"/>
            <a:endCxn id="32" idx="1"/>
          </p:cNvCxnSpPr>
          <p:nvPr/>
        </p:nvCxnSpPr>
        <p:spPr>
          <a:xfrm flipV="1">
            <a:off x="1300346" y="3740944"/>
            <a:ext cx="214608"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4D07EDB-AFBD-472B-1A39-58F97EEEFC6E}"/>
              </a:ext>
            </a:extLst>
          </p:cNvPr>
          <p:cNvSpPr/>
          <p:nvPr/>
        </p:nvSpPr>
        <p:spPr>
          <a:xfrm>
            <a:off x="7560348" y="4699503"/>
            <a:ext cx="4240559" cy="145928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Decisions and Actions</a:t>
            </a:r>
            <a:endParaRPr kumimoji="0" lang="en-US" sz="2400" b="0" i="0" u="none" strike="noStrike" kern="1200" cap="none" spc="0" normalizeH="0" baseline="0" noProof="0" dirty="0">
              <a:ln>
                <a:noFill/>
              </a:ln>
              <a:solidFill>
                <a:prstClr val="black"/>
              </a:solidFill>
              <a:effectLst/>
              <a:uLnTx/>
              <a:uFillTx/>
              <a:ea typeface="+mn-ea"/>
              <a:cs typeface="+mn-cs"/>
            </a:endParaRPr>
          </a:p>
        </p:txBody>
      </p:sp>
      <p:sp>
        <p:nvSpPr>
          <p:cNvPr id="37" name="Rectangle 36">
            <a:extLst>
              <a:ext uri="{FF2B5EF4-FFF2-40B4-BE49-F238E27FC236}">
                <a16:creationId xmlns:a16="http://schemas.microsoft.com/office/drawing/2014/main" id="{AA42406F-C1F2-90AC-BB52-F8FEEF3F0CD3}"/>
              </a:ext>
            </a:extLst>
          </p:cNvPr>
          <p:cNvSpPr/>
          <p:nvPr/>
        </p:nvSpPr>
        <p:spPr>
          <a:xfrm>
            <a:off x="7276568" y="4699503"/>
            <a:ext cx="283779" cy="14592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38" name="Oval 37">
            <a:extLst>
              <a:ext uri="{FF2B5EF4-FFF2-40B4-BE49-F238E27FC236}">
                <a16:creationId xmlns:a16="http://schemas.microsoft.com/office/drawing/2014/main" id="{AA1D065A-2471-9C78-C6AE-1E6CC2979A92}"/>
              </a:ext>
            </a:extLst>
          </p:cNvPr>
          <p:cNvSpPr>
            <a:spLocks noChangeAspect="1"/>
          </p:cNvSpPr>
          <p:nvPr/>
        </p:nvSpPr>
        <p:spPr>
          <a:xfrm>
            <a:off x="6230687" y="5013511"/>
            <a:ext cx="831273" cy="8312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6</a:t>
            </a:r>
          </a:p>
        </p:txBody>
      </p:sp>
      <p:cxnSp>
        <p:nvCxnSpPr>
          <p:cNvPr id="39" name="Straight Connector 38">
            <a:extLst>
              <a:ext uri="{FF2B5EF4-FFF2-40B4-BE49-F238E27FC236}">
                <a16:creationId xmlns:a16="http://schemas.microsoft.com/office/drawing/2014/main" id="{174C2E0F-2FDD-56E8-FF38-0E6E66D3B98C}"/>
              </a:ext>
            </a:extLst>
          </p:cNvPr>
          <p:cNvCxnSpPr>
            <a:stCxn id="38" idx="6"/>
            <a:endCxn id="37" idx="1"/>
          </p:cNvCxnSpPr>
          <p:nvPr/>
        </p:nvCxnSpPr>
        <p:spPr>
          <a:xfrm flipV="1">
            <a:off x="7061960" y="5429147"/>
            <a:ext cx="214608" cy="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55A68EB-4606-6064-9C96-A5E4F500BA04}"/>
              </a:ext>
            </a:extLst>
          </p:cNvPr>
          <p:cNvSpPr/>
          <p:nvPr/>
        </p:nvSpPr>
        <p:spPr>
          <a:xfrm>
            <a:off x="1798734" y="4699503"/>
            <a:ext cx="4240559" cy="145928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ea typeface="+mn-ea"/>
                <a:cs typeface="+mn-cs"/>
              </a:rPr>
              <a:t>Identified results of monitor findings</a:t>
            </a:r>
          </a:p>
        </p:txBody>
      </p:sp>
      <p:sp>
        <p:nvSpPr>
          <p:cNvPr id="47" name="Rectangle 46">
            <a:extLst>
              <a:ext uri="{FF2B5EF4-FFF2-40B4-BE49-F238E27FC236}">
                <a16:creationId xmlns:a16="http://schemas.microsoft.com/office/drawing/2014/main" id="{FAE3C82A-FD40-C865-771D-E31F941FC5EE}"/>
              </a:ext>
            </a:extLst>
          </p:cNvPr>
          <p:cNvSpPr/>
          <p:nvPr/>
        </p:nvSpPr>
        <p:spPr>
          <a:xfrm>
            <a:off x="1514954" y="4699503"/>
            <a:ext cx="283779" cy="14592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48" name="Oval 47">
            <a:extLst>
              <a:ext uri="{FF2B5EF4-FFF2-40B4-BE49-F238E27FC236}">
                <a16:creationId xmlns:a16="http://schemas.microsoft.com/office/drawing/2014/main" id="{069985B5-1676-BEC6-03F8-378BA95C5702}"/>
              </a:ext>
            </a:extLst>
          </p:cNvPr>
          <p:cNvSpPr>
            <a:spLocks noChangeAspect="1"/>
          </p:cNvSpPr>
          <p:nvPr/>
        </p:nvSpPr>
        <p:spPr>
          <a:xfrm>
            <a:off x="469073" y="5013511"/>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3</a:t>
            </a:r>
          </a:p>
        </p:txBody>
      </p:sp>
      <p:cxnSp>
        <p:nvCxnSpPr>
          <p:cNvPr id="49" name="Straight Connector 48">
            <a:extLst>
              <a:ext uri="{FF2B5EF4-FFF2-40B4-BE49-F238E27FC236}">
                <a16:creationId xmlns:a16="http://schemas.microsoft.com/office/drawing/2014/main" id="{0A518C7E-56FF-2151-BDDC-DE99110F8B2E}"/>
              </a:ext>
            </a:extLst>
          </p:cNvPr>
          <p:cNvCxnSpPr>
            <a:stCxn id="48" idx="6"/>
            <a:endCxn id="47" idx="1"/>
          </p:cNvCxnSpPr>
          <p:nvPr/>
        </p:nvCxnSpPr>
        <p:spPr>
          <a:xfrm flipV="1">
            <a:off x="1300346" y="5429147"/>
            <a:ext cx="214608"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175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30629"/>
            <a:ext cx="8460377" cy="1706880"/>
          </a:xfrm>
        </p:spPr>
        <p:txBody>
          <a:bodyPr>
            <a:normAutofit/>
          </a:bodyPr>
          <a:lstStyle/>
          <a:p>
            <a:r>
              <a:rPr lang="en-US"/>
              <a:t> </a:t>
            </a:r>
            <a:endParaRPr lang="en-US" sz="3600" dirty="0">
              <a:latin typeface="Algerian" panose="04020705040A02060702" pitchFamily="82" charset="0"/>
            </a:endParaRPr>
          </a:p>
        </p:txBody>
      </p:sp>
      <p:pic>
        <p:nvPicPr>
          <p:cNvPr id="1026" name="Picture 2" descr="C:\Users\f13246\AppData\Local\Microsoft\Windows\Temporary Internet Files\Content.IE5\BHPG8UOB\puzzle_piece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2868" y="1329033"/>
            <a:ext cx="6514011" cy="445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85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Possible Road Blocks to Quality Research?</a:t>
            </a:r>
          </a:p>
        </p:txBody>
      </p:sp>
      <p:pic>
        <p:nvPicPr>
          <p:cNvPr id="3082" name="Picture 10" descr="C:\Users\f13246\AppData\Local\Microsoft\Windows\Temporary Internet Files\Content.IE5\DEBS9G2I\construction-ahea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686" y="3505200"/>
            <a:ext cx="2438400" cy="242316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f13246\AppData\Local\Microsoft\Windows\Temporary Internet Files\Content.IE5\37C7UOMR\Screen_shot_2012-10-16_at_2.43.05_P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92752"/>
            <a:ext cx="217771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f13246\AppData\Local\Microsoft\Windows\Temporary Internet Files\Content.IE5\WB46XOFY\imagessign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5240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f13246\AppData\Local\Microsoft\Windows\Temporary Internet Files\Content.IE5\3N7I07NZ\h0us3s-Signs-Hazard-Warning-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4191001"/>
            <a:ext cx="2286000" cy="212054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f13246\AppData\Local\Microsoft\Windows\Temporary Internet Files\Content.IE5\DEBS9G2I\1324-1243693872hUA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8736" y="2857500"/>
            <a:ext cx="1676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f13246\AppData\Local\Microsoft\Windows\Temporary Internet Files\Content.IE5\ZT5K8YTQ\Signs-Hazard-Warning-5-5765-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1066800"/>
            <a:ext cx="1752600" cy="16122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f13246\AppData\Local\Microsoft\Windows\Temporary Internet Files\Content.IE5\WB46XOFY\Railroad-crossing-Sign-X-W10-1[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9788" y="1549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39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5EFA-B10B-D80D-3E66-C7C087F13A1C}"/>
              </a:ext>
            </a:extLst>
          </p:cNvPr>
          <p:cNvSpPr>
            <a:spLocks noGrp="1"/>
          </p:cNvSpPr>
          <p:nvPr>
            <p:ph type="title"/>
          </p:nvPr>
        </p:nvSpPr>
        <p:spPr/>
        <p:txBody>
          <a:bodyPr/>
          <a:lstStyle/>
          <a:p>
            <a:r>
              <a:rPr lang="en-US" dirty="0"/>
              <a:t>Study Design</a:t>
            </a:r>
          </a:p>
        </p:txBody>
      </p:sp>
      <p:sp>
        <p:nvSpPr>
          <p:cNvPr id="3" name="Text Placeholder 2">
            <a:extLst>
              <a:ext uri="{FF2B5EF4-FFF2-40B4-BE49-F238E27FC236}">
                <a16:creationId xmlns:a16="http://schemas.microsoft.com/office/drawing/2014/main" id="{F1801DC5-5411-F4BC-67BD-A6A38C3C0E77}"/>
              </a:ext>
            </a:extLst>
          </p:cNvPr>
          <p:cNvSpPr>
            <a:spLocks noGrp="1"/>
          </p:cNvSpPr>
          <p:nvPr>
            <p:ph type="body" sz="quarter" idx="13"/>
          </p:nvPr>
        </p:nvSpPr>
        <p:spPr/>
        <p:txBody>
          <a:bodyPr>
            <a:normAutofit/>
          </a:bodyPr>
          <a:lstStyle/>
          <a:p>
            <a:r>
              <a:rPr lang="en-US" sz="2400" b="1" dirty="0"/>
              <a:t>Make a 10 min slide deck of key elements</a:t>
            </a:r>
          </a:p>
          <a:p>
            <a:pPr lvl="1"/>
            <a:r>
              <a:rPr lang="en-US" sz="2400" dirty="0"/>
              <a:t>Rationale</a:t>
            </a:r>
          </a:p>
          <a:p>
            <a:pPr lvl="1"/>
            <a:r>
              <a:rPr lang="en-US" sz="2400" dirty="0"/>
              <a:t>Hypothesis</a:t>
            </a:r>
          </a:p>
          <a:p>
            <a:pPr lvl="1"/>
            <a:r>
              <a:rPr lang="en-US" sz="2400" dirty="0"/>
              <a:t>Objectives/endpoints</a:t>
            </a:r>
          </a:p>
          <a:p>
            <a:pPr lvl="1"/>
            <a:r>
              <a:rPr lang="en-US" sz="2400" dirty="0"/>
              <a:t>Schema</a:t>
            </a:r>
          </a:p>
          <a:p>
            <a:pPr lvl="1"/>
            <a:r>
              <a:rPr lang="en-US" sz="2400" dirty="0"/>
              <a:t>Eligibility Criteria</a:t>
            </a:r>
          </a:p>
          <a:p>
            <a:pPr lvl="1"/>
            <a:r>
              <a:rPr lang="en-US" sz="2400" dirty="0"/>
              <a:t>Statistical Design</a:t>
            </a:r>
          </a:p>
        </p:txBody>
      </p:sp>
      <p:sp>
        <p:nvSpPr>
          <p:cNvPr id="4" name="Date Placeholder 3">
            <a:extLst>
              <a:ext uri="{FF2B5EF4-FFF2-40B4-BE49-F238E27FC236}">
                <a16:creationId xmlns:a16="http://schemas.microsoft.com/office/drawing/2014/main" id="{46D1A79C-5B3F-ECBF-996A-78E0DBBDF973}"/>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7F25316E-32A5-EF6C-45D0-241D408185F0}"/>
              </a:ext>
            </a:extLst>
          </p:cNvPr>
          <p:cNvSpPr>
            <a:spLocks noGrp="1"/>
          </p:cNvSpPr>
          <p:nvPr>
            <p:ph type="sldNum" sz="quarter" idx="16"/>
          </p:nvPr>
        </p:nvSpPr>
        <p:spPr/>
        <p:txBody>
          <a:bodyPr/>
          <a:lstStyle/>
          <a:p>
            <a:fld id="{436DF479-7476-4076-86FD-1C41B7E33810}" type="slidenum">
              <a:rPr lang="en-US" smtClean="0"/>
              <a:pPr/>
              <a:t>5</a:t>
            </a:fld>
            <a:r>
              <a:rPr lang="en-US"/>
              <a:t>     │</a:t>
            </a:r>
          </a:p>
        </p:txBody>
      </p:sp>
      <p:sp>
        <p:nvSpPr>
          <p:cNvPr id="6" name="Footer Placeholder 5">
            <a:extLst>
              <a:ext uri="{FF2B5EF4-FFF2-40B4-BE49-F238E27FC236}">
                <a16:creationId xmlns:a16="http://schemas.microsoft.com/office/drawing/2014/main" id="{3FBD6EEA-9C7E-2A8F-7A29-9A6A7E5B7ED2}"/>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2606834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Building the Framework for Quality</a:t>
            </a:r>
          </a:p>
        </p:txBody>
      </p:sp>
      <p:graphicFrame>
        <p:nvGraphicFramePr>
          <p:cNvPr id="4" name="Content Placeholder 3"/>
          <p:cNvGraphicFramePr>
            <a:graphicFrameLocks noGrp="1"/>
          </p:cNvGraphicFramePr>
          <p:nvPr>
            <p:ph idx="1"/>
          </p:nvPr>
        </p:nvGraphicFramePr>
        <p:xfrm>
          <a:off x="1981200" y="130759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250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381000"/>
            <a:ext cx="10080171" cy="1295400"/>
          </a:xfrm>
        </p:spPr>
        <p:txBody>
          <a:bodyPr>
            <a:normAutofit fontScale="90000"/>
          </a:bodyPr>
          <a:lstStyle/>
          <a:p>
            <a:r>
              <a:rPr lang="en-US" sz="4000" b="1" dirty="0"/>
              <a:t>Clinical Research Quality Is Designed to be </a:t>
            </a:r>
            <a:r>
              <a:rPr lang="en-US" sz="4000" b="1" u="sng" dirty="0"/>
              <a:t>Embedded</a:t>
            </a:r>
            <a:r>
              <a:rPr lang="en-US" sz="4000" b="1" dirty="0"/>
              <a:t> Throughout the trial</a:t>
            </a:r>
            <a:br>
              <a:rPr lang="en-US" b="1" dirty="0"/>
            </a:br>
            <a:endParaRPr lang="en-US" b="1" dirty="0"/>
          </a:p>
        </p:txBody>
      </p:sp>
      <p:sp>
        <p:nvSpPr>
          <p:cNvPr id="6" name="Flèche : pentagone 6">
            <a:extLst>
              <a:ext uri="{FF2B5EF4-FFF2-40B4-BE49-F238E27FC236}">
                <a16:creationId xmlns:a16="http://schemas.microsoft.com/office/drawing/2014/main" id="{C4874469-1EE4-DD04-1084-3B38A4326852}"/>
              </a:ext>
            </a:extLst>
          </p:cNvPr>
          <p:cNvSpPr/>
          <p:nvPr/>
        </p:nvSpPr>
        <p:spPr>
          <a:xfrm rot="10800000" flipV="1">
            <a:off x="979673" y="1622415"/>
            <a:ext cx="983879" cy="1232034"/>
          </a:xfrm>
          <a:prstGeom prst="homePlate">
            <a:avLst>
              <a:gd name="adj" fmla="val 2272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ea typeface="+mn-ea"/>
                <a:cs typeface="+mn-cs"/>
              </a:rPr>
              <a:t>1</a:t>
            </a:r>
          </a:p>
        </p:txBody>
      </p:sp>
      <p:sp>
        <p:nvSpPr>
          <p:cNvPr id="7" name="Rectangle 6">
            <a:extLst>
              <a:ext uri="{FF2B5EF4-FFF2-40B4-BE49-F238E27FC236}">
                <a16:creationId xmlns:a16="http://schemas.microsoft.com/office/drawing/2014/main" id="{992676BE-632C-DCB2-F8B8-DF4C1A8DFBD1}"/>
              </a:ext>
            </a:extLst>
          </p:cNvPr>
          <p:cNvSpPr/>
          <p:nvPr/>
        </p:nvSpPr>
        <p:spPr>
          <a:xfrm>
            <a:off x="1963553" y="1622415"/>
            <a:ext cx="3383146" cy="12320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Standard Operating Procedures</a:t>
            </a:r>
          </a:p>
        </p:txBody>
      </p:sp>
      <p:sp>
        <p:nvSpPr>
          <p:cNvPr id="8" name="Rectangle 7">
            <a:extLst>
              <a:ext uri="{FF2B5EF4-FFF2-40B4-BE49-F238E27FC236}">
                <a16:creationId xmlns:a16="http://schemas.microsoft.com/office/drawing/2014/main" id="{2C1D5505-9AD0-03E9-5FAF-767C28F8A37B}"/>
              </a:ext>
            </a:extLst>
          </p:cNvPr>
          <p:cNvSpPr/>
          <p:nvPr/>
        </p:nvSpPr>
        <p:spPr>
          <a:xfrm>
            <a:off x="1963553" y="3222286"/>
            <a:ext cx="3383146" cy="123203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Know the Protocol </a:t>
            </a:r>
          </a:p>
        </p:txBody>
      </p:sp>
      <p:sp>
        <p:nvSpPr>
          <p:cNvPr id="9" name="Flèche : pentagone 6">
            <a:extLst>
              <a:ext uri="{FF2B5EF4-FFF2-40B4-BE49-F238E27FC236}">
                <a16:creationId xmlns:a16="http://schemas.microsoft.com/office/drawing/2014/main" id="{6A7B25EC-90E8-BA31-3772-D97FFED02A66}"/>
              </a:ext>
            </a:extLst>
          </p:cNvPr>
          <p:cNvSpPr/>
          <p:nvPr/>
        </p:nvSpPr>
        <p:spPr>
          <a:xfrm rot="10800000" flipV="1">
            <a:off x="979673" y="4822157"/>
            <a:ext cx="983879" cy="1232034"/>
          </a:xfrm>
          <a:prstGeom prst="homePlate">
            <a:avLst>
              <a:gd name="adj" fmla="val 227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ea typeface="+mn-ea"/>
                <a:cs typeface="+mn-cs"/>
              </a:rPr>
              <a:t>3</a:t>
            </a:r>
          </a:p>
        </p:txBody>
      </p:sp>
      <p:sp>
        <p:nvSpPr>
          <p:cNvPr id="10" name="Rectangle 9">
            <a:extLst>
              <a:ext uri="{FF2B5EF4-FFF2-40B4-BE49-F238E27FC236}">
                <a16:creationId xmlns:a16="http://schemas.microsoft.com/office/drawing/2014/main" id="{F1F9E262-AD8A-3A25-4C95-3F0AB3380C96}"/>
              </a:ext>
            </a:extLst>
          </p:cNvPr>
          <p:cNvSpPr/>
          <p:nvPr/>
        </p:nvSpPr>
        <p:spPr>
          <a:xfrm>
            <a:off x="1963553" y="4822157"/>
            <a:ext cx="3383146" cy="123203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Regulatory agency and ethics committee approval </a:t>
            </a:r>
          </a:p>
        </p:txBody>
      </p:sp>
      <p:sp>
        <p:nvSpPr>
          <p:cNvPr id="11" name="Flèche : pentagone 6">
            <a:extLst>
              <a:ext uri="{FF2B5EF4-FFF2-40B4-BE49-F238E27FC236}">
                <a16:creationId xmlns:a16="http://schemas.microsoft.com/office/drawing/2014/main" id="{854AFA47-4078-6727-2176-69440C298BAC}"/>
              </a:ext>
            </a:extLst>
          </p:cNvPr>
          <p:cNvSpPr/>
          <p:nvPr/>
        </p:nvSpPr>
        <p:spPr>
          <a:xfrm rot="10800000" flipV="1">
            <a:off x="6845301" y="1622415"/>
            <a:ext cx="983879" cy="1232034"/>
          </a:xfrm>
          <a:prstGeom prst="homePlate">
            <a:avLst>
              <a:gd name="adj" fmla="val 2272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ea typeface="+mn-ea"/>
                <a:cs typeface="+mn-cs"/>
              </a:rPr>
              <a:t>4</a:t>
            </a:r>
          </a:p>
        </p:txBody>
      </p:sp>
      <p:sp>
        <p:nvSpPr>
          <p:cNvPr id="12" name="Rectangle 11">
            <a:extLst>
              <a:ext uri="{FF2B5EF4-FFF2-40B4-BE49-F238E27FC236}">
                <a16:creationId xmlns:a16="http://schemas.microsoft.com/office/drawing/2014/main" id="{54275BD6-685F-590C-3787-3EED247CD828}"/>
              </a:ext>
            </a:extLst>
          </p:cNvPr>
          <p:cNvSpPr/>
          <p:nvPr/>
        </p:nvSpPr>
        <p:spPr>
          <a:xfrm>
            <a:off x="7829181" y="1622415"/>
            <a:ext cx="3383146" cy="12320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Informed Consent</a:t>
            </a:r>
          </a:p>
        </p:txBody>
      </p:sp>
      <p:sp>
        <p:nvSpPr>
          <p:cNvPr id="13" name="Flèche : pentagone 6">
            <a:extLst>
              <a:ext uri="{FF2B5EF4-FFF2-40B4-BE49-F238E27FC236}">
                <a16:creationId xmlns:a16="http://schemas.microsoft.com/office/drawing/2014/main" id="{5ECA0631-ACC5-AA36-2549-1AB2A5E9F521}"/>
              </a:ext>
            </a:extLst>
          </p:cNvPr>
          <p:cNvSpPr/>
          <p:nvPr/>
        </p:nvSpPr>
        <p:spPr>
          <a:xfrm rot="10800000" flipV="1">
            <a:off x="6845301" y="3222286"/>
            <a:ext cx="983879" cy="1232034"/>
          </a:xfrm>
          <a:prstGeom prst="homePlate">
            <a:avLst>
              <a:gd name="adj" fmla="val 2272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ea typeface="+mn-ea"/>
                <a:cs typeface="+mn-cs"/>
              </a:rPr>
              <a:t>5</a:t>
            </a:r>
          </a:p>
        </p:txBody>
      </p:sp>
      <p:sp>
        <p:nvSpPr>
          <p:cNvPr id="14" name="Rectangle 13">
            <a:extLst>
              <a:ext uri="{FF2B5EF4-FFF2-40B4-BE49-F238E27FC236}">
                <a16:creationId xmlns:a16="http://schemas.microsoft.com/office/drawing/2014/main" id="{EC73C1CE-689C-94F0-D50D-53770A4A4A29}"/>
              </a:ext>
            </a:extLst>
          </p:cNvPr>
          <p:cNvSpPr/>
          <p:nvPr/>
        </p:nvSpPr>
        <p:spPr>
          <a:xfrm>
            <a:off x="7829181" y="3222286"/>
            <a:ext cx="3383146" cy="123203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Training/Education</a:t>
            </a:r>
          </a:p>
        </p:txBody>
      </p:sp>
      <p:sp>
        <p:nvSpPr>
          <p:cNvPr id="15" name="Flèche : pentagone 6">
            <a:extLst>
              <a:ext uri="{FF2B5EF4-FFF2-40B4-BE49-F238E27FC236}">
                <a16:creationId xmlns:a16="http://schemas.microsoft.com/office/drawing/2014/main" id="{90C6A70F-78D3-DC6D-ED1B-185E37FD93E8}"/>
              </a:ext>
            </a:extLst>
          </p:cNvPr>
          <p:cNvSpPr/>
          <p:nvPr/>
        </p:nvSpPr>
        <p:spPr>
          <a:xfrm rot="10800000" flipV="1">
            <a:off x="979673" y="3222286"/>
            <a:ext cx="983879" cy="1232034"/>
          </a:xfrm>
          <a:prstGeom prst="homePlate">
            <a:avLst>
              <a:gd name="adj" fmla="val 2272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ea typeface="+mn-ea"/>
                <a:cs typeface="+mn-cs"/>
              </a:rPr>
              <a:t>2</a:t>
            </a:r>
          </a:p>
        </p:txBody>
      </p:sp>
      <p:sp>
        <p:nvSpPr>
          <p:cNvPr id="16" name="Flèche : pentagone 6">
            <a:extLst>
              <a:ext uri="{FF2B5EF4-FFF2-40B4-BE49-F238E27FC236}">
                <a16:creationId xmlns:a16="http://schemas.microsoft.com/office/drawing/2014/main" id="{00AD4A50-5436-137B-F03A-5E46EA5995F2}"/>
              </a:ext>
            </a:extLst>
          </p:cNvPr>
          <p:cNvSpPr/>
          <p:nvPr/>
        </p:nvSpPr>
        <p:spPr>
          <a:xfrm rot="10800000" flipV="1">
            <a:off x="6845300" y="4822157"/>
            <a:ext cx="983879" cy="1232034"/>
          </a:xfrm>
          <a:prstGeom prst="homePlate">
            <a:avLst>
              <a:gd name="adj" fmla="val 2272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ea typeface="+mn-ea"/>
                <a:cs typeface="+mn-cs"/>
              </a:rPr>
              <a:t>6</a:t>
            </a:r>
          </a:p>
        </p:txBody>
      </p:sp>
      <p:sp>
        <p:nvSpPr>
          <p:cNvPr id="17" name="Rectangle 16">
            <a:extLst>
              <a:ext uri="{FF2B5EF4-FFF2-40B4-BE49-F238E27FC236}">
                <a16:creationId xmlns:a16="http://schemas.microsoft.com/office/drawing/2014/main" id="{3B6A372C-74B3-F41B-1D84-91A16EE2561B}"/>
              </a:ext>
            </a:extLst>
          </p:cNvPr>
          <p:cNvSpPr/>
          <p:nvPr/>
        </p:nvSpPr>
        <p:spPr>
          <a:xfrm>
            <a:off x="7829180" y="4822157"/>
            <a:ext cx="3383146" cy="12320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ea typeface="+mn-ea"/>
                <a:cs typeface="+mn-cs"/>
              </a:rPr>
              <a:t>Adequate monitoring and audits</a:t>
            </a:r>
          </a:p>
        </p:txBody>
      </p:sp>
    </p:spTree>
    <p:extLst>
      <p:ext uri="{BB962C8B-B14F-4D97-AF65-F5344CB8AC3E}">
        <p14:creationId xmlns:p14="http://schemas.microsoft.com/office/powerpoint/2010/main" val="265168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 name="think-cell data - do not delete" hidden="1">
            <a:extLst>
              <a:ext uri="{FF2B5EF4-FFF2-40B4-BE49-F238E27FC236}">
                <a16:creationId xmlns:a16="http://schemas.microsoft.com/office/drawing/2014/main" id="{76D3DE61-0ECE-E595-1A00-D8E754F4C3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185" name="think-cell data - do not delete" hidden="1">
                        <a:extLst>
                          <a:ext uri="{FF2B5EF4-FFF2-40B4-BE49-F238E27FC236}">
                            <a16:creationId xmlns:a16="http://schemas.microsoft.com/office/drawing/2014/main" id="{76D3DE61-0ECE-E595-1A00-D8E754F4C3F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0" y="-28575"/>
            <a:ext cx="9144000" cy="914400"/>
          </a:xfrm>
        </p:spPr>
        <p:txBody>
          <a:bodyPr vert="horz" anchor="ctr"/>
          <a:lstStyle/>
          <a:p>
            <a:pPr>
              <a:defRPr/>
            </a:pPr>
            <a:r>
              <a:rPr lang="en-US" b="1" dirty="0">
                <a:latin typeface="+mn-lt"/>
              </a:rPr>
              <a:t>Purpose of Quality Management System- Holistic</a:t>
            </a:r>
          </a:p>
        </p:txBody>
      </p:sp>
      <p:grpSp>
        <p:nvGrpSpPr>
          <p:cNvPr id="4" name="Group 3">
            <a:extLst>
              <a:ext uri="{FF2B5EF4-FFF2-40B4-BE49-F238E27FC236}">
                <a16:creationId xmlns:a16="http://schemas.microsoft.com/office/drawing/2014/main" id="{4E8AD371-07AE-1E80-485A-56998FE76495}"/>
              </a:ext>
            </a:extLst>
          </p:cNvPr>
          <p:cNvGrpSpPr>
            <a:grpSpLocks noChangeAspect="1"/>
          </p:cNvGrpSpPr>
          <p:nvPr/>
        </p:nvGrpSpPr>
        <p:grpSpPr>
          <a:xfrm>
            <a:off x="4359507" y="2670015"/>
            <a:ext cx="3472986" cy="3472986"/>
            <a:chOff x="4191000" y="2196353"/>
            <a:chExt cx="3810000" cy="3810000"/>
          </a:xfrm>
        </p:grpSpPr>
        <p:sp>
          <p:nvSpPr>
            <p:cNvPr id="5" name="Arc 4">
              <a:extLst>
                <a:ext uri="{FF2B5EF4-FFF2-40B4-BE49-F238E27FC236}">
                  <a16:creationId xmlns:a16="http://schemas.microsoft.com/office/drawing/2014/main" id="{B70FC431-3B69-BC35-ABE8-0745F82E392B}"/>
                </a:ext>
              </a:extLst>
            </p:cNvPr>
            <p:cNvSpPr/>
            <p:nvPr>
              <p:custDataLst>
                <p:tags r:id="rId2"/>
              </p:custDataLst>
            </p:nvPr>
          </p:nvSpPr>
          <p:spPr>
            <a:xfrm>
              <a:off x="4191000" y="2196353"/>
              <a:ext cx="3810000" cy="3810000"/>
            </a:xfrm>
            <a:prstGeom prst="arc">
              <a:avLst>
                <a:gd name="adj1" fmla="val 600000"/>
                <a:gd name="adj2" fmla="val 3085714"/>
              </a:avLst>
            </a:prstGeom>
            <a:noFill/>
            <a:ln w="9525">
              <a:solidFill>
                <a:schemeClr val="accent3"/>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c 5">
              <a:extLst>
                <a:ext uri="{FF2B5EF4-FFF2-40B4-BE49-F238E27FC236}">
                  <a16:creationId xmlns:a16="http://schemas.microsoft.com/office/drawing/2014/main" id="{8FBC66DD-0527-8769-FDED-89D001898406}"/>
                </a:ext>
              </a:extLst>
            </p:cNvPr>
            <p:cNvSpPr/>
            <p:nvPr>
              <p:custDataLst>
                <p:tags r:id="rId3"/>
              </p:custDataLst>
            </p:nvPr>
          </p:nvSpPr>
          <p:spPr>
            <a:xfrm>
              <a:off x="4191000" y="2196353"/>
              <a:ext cx="3810000" cy="3810000"/>
            </a:xfrm>
            <a:prstGeom prst="arc">
              <a:avLst>
                <a:gd name="adj1" fmla="val 3685714"/>
                <a:gd name="adj2" fmla="val 6171428"/>
              </a:avLst>
            </a:prstGeom>
            <a:noFill/>
            <a:ln w="9525">
              <a:solidFill>
                <a:schemeClr val="accent4"/>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c 6">
              <a:extLst>
                <a:ext uri="{FF2B5EF4-FFF2-40B4-BE49-F238E27FC236}">
                  <a16:creationId xmlns:a16="http://schemas.microsoft.com/office/drawing/2014/main" id="{CF799521-DCD6-2FC7-5D8F-BB0944C66DA2}"/>
                </a:ext>
              </a:extLst>
            </p:cNvPr>
            <p:cNvSpPr/>
            <p:nvPr>
              <p:custDataLst>
                <p:tags r:id="rId4"/>
              </p:custDataLst>
            </p:nvPr>
          </p:nvSpPr>
          <p:spPr>
            <a:xfrm>
              <a:off x="4191000" y="2196353"/>
              <a:ext cx="3810000" cy="3810000"/>
            </a:xfrm>
            <a:prstGeom prst="arc">
              <a:avLst>
                <a:gd name="adj1" fmla="val 6771428"/>
                <a:gd name="adj2" fmla="val 9257143"/>
              </a:avLst>
            </a:prstGeom>
            <a:noFill/>
            <a:ln w="9525">
              <a:solidFill>
                <a:schemeClr val="accent5"/>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92DD873-DC90-A686-36E9-7A37D99EA687}"/>
                </a:ext>
              </a:extLst>
            </p:cNvPr>
            <p:cNvSpPr/>
            <p:nvPr>
              <p:custDataLst>
                <p:tags r:id="rId5"/>
              </p:custDataLst>
            </p:nvPr>
          </p:nvSpPr>
          <p:spPr>
            <a:xfrm>
              <a:off x="4191000" y="2196353"/>
              <a:ext cx="3810000" cy="3810000"/>
            </a:xfrm>
            <a:prstGeom prst="arc">
              <a:avLst>
                <a:gd name="adj1" fmla="val 9857143"/>
                <a:gd name="adj2" fmla="val 12342857"/>
              </a:avLst>
            </a:prstGeom>
            <a:noFill/>
            <a:ln w="9525">
              <a:solidFill>
                <a:schemeClr val="accent6"/>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048468E9-4E9F-A518-E07F-14ADACE6251E}"/>
                </a:ext>
              </a:extLst>
            </p:cNvPr>
            <p:cNvSpPr/>
            <p:nvPr>
              <p:custDataLst>
                <p:tags r:id="rId6"/>
              </p:custDataLst>
            </p:nvPr>
          </p:nvSpPr>
          <p:spPr>
            <a:xfrm>
              <a:off x="4191000" y="2196353"/>
              <a:ext cx="3810000" cy="3810000"/>
            </a:xfrm>
            <a:prstGeom prst="arc">
              <a:avLst>
                <a:gd name="adj1" fmla="val 12942857"/>
                <a:gd name="adj2" fmla="val 15428571"/>
              </a:avLst>
            </a:prstGeom>
            <a:noFill/>
            <a:ln w="9525">
              <a:solidFill>
                <a:schemeClr val="tx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0B1F306E-FE6C-2AB7-4D74-BC57B40C5AD4}"/>
                </a:ext>
              </a:extLst>
            </p:cNvPr>
            <p:cNvSpPr/>
            <p:nvPr>
              <p:custDataLst>
                <p:tags r:id="rId7"/>
              </p:custDataLst>
            </p:nvPr>
          </p:nvSpPr>
          <p:spPr>
            <a:xfrm>
              <a:off x="4191000" y="2196353"/>
              <a:ext cx="3810000" cy="3810000"/>
            </a:xfrm>
            <a:prstGeom prst="arc">
              <a:avLst>
                <a:gd name="adj1" fmla="val 16028571"/>
                <a:gd name="adj2" fmla="val 18514286"/>
              </a:avLst>
            </a:prstGeom>
            <a:noFill/>
            <a:ln w="9525">
              <a:solidFill>
                <a:schemeClr val="accent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3BAB27B8-39E8-F145-A9B7-A5D76ED8408A}"/>
                </a:ext>
              </a:extLst>
            </p:cNvPr>
            <p:cNvSpPr/>
            <p:nvPr>
              <p:custDataLst>
                <p:tags r:id="rId8"/>
              </p:custDataLst>
            </p:nvPr>
          </p:nvSpPr>
          <p:spPr>
            <a:xfrm>
              <a:off x="4191000" y="2196353"/>
              <a:ext cx="3810000" cy="3810000"/>
            </a:xfrm>
            <a:prstGeom prst="arc">
              <a:avLst>
                <a:gd name="adj1" fmla="val 19114286"/>
                <a:gd name="adj2" fmla="val 0"/>
              </a:avLst>
            </a:prstGeom>
            <a:noFill/>
            <a:ln w="9525">
              <a:solidFill>
                <a:schemeClr val="accent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6B18CF25-E8F8-8194-96DA-9A4DB5A5C47C}"/>
              </a:ext>
            </a:extLst>
          </p:cNvPr>
          <p:cNvSpPr txBox="1"/>
          <p:nvPr/>
        </p:nvSpPr>
        <p:spPr>
          <a:xfrm>
            <a:off x="4458000" y="1727742"/>
            <a:ext cx="3276000" cy="828000"/>
          </a:xfrm>
          <a:prstGeom prst="rect">
            <a:avLst/>
          </a:prstGeom>
          <a:noFill/>
        </p:spPr>
        <p:txBody>
          <a:bodyPr wrap="square" rtlCol="0">
            <a:noAutofit/>
          </a:bodyPr>
          <a:lstStyle>
            <a:defPPr>
              <a:defRPr lang="fr-FR"/>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Staff training of GCP, SOPs and federal/local regulatory requirements</a:t>
            </a:r>
          </a:p>
        </p:txBody>
      </p:sp>
      <p:sp>
        <p:nvSpPr>
          <p:cNvPr id="13" name="Rectangle 12">
            <a:extLst>
              <a:ext uri="{FF2B5EF4-FFF2-40B4-BE49-F238E27FC236}">
                <a16:creationId xmlns:a16="http://schemas.microsoft.com/office/drawing/2014/main" id="{915BE335-6C55-6E7B-7A8A-BA76A21F248C}"/>
              </a:ext>
            </a:extLst>
          </p:cNvPr>
          <p:cNvSpPr/>
          <p:nvPr/>
        </p:nvSpPr>
        <p:spPr>
          <a:xfrm>
            <a:off x="4614996" y="1446995"/>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1"/>
                </a:solidFill>
                <a:latin typeface="Calibri" panose="020F0502020204030204"/>
              </a:rPr>
              <a:t>Training</a:t>
            </a:r>
            <a:endParaRPr kumimoji="0" lang="en-US" sz="1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057E8F61-58B5-1CF4-2662-76B807F03EA5}"/>
              </a:ext>
            </a:extLst>
          </p:cNvPr>
          <p:cNvCxnSpPr/>
          <p:nvPr/>
        </p:nvCxnSpPr>
        <p:spPr>
          <a:xfrm>
            <a:off x="4458000" y="1756645"/>
            <a:ext cx="327600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AF97734-7751-F1CA-5B3A-3EAFFB3C4E10}"/>
              </a:ext>
            </a:extLst>
          </p:cNvPr>
          <p:cNvSpPr txBox="1"/>
          <p:nvPr/>
        </p:nvSpPr>
        <p:spPr>
          <a:xfrm>
            <a:off x="838200" y="5028874"/>
            <a:ext cx="3276000" cy="828000"/>
          </a:xfrm>
          <a:prstGeom prst="rect">
            <a:avLst/>
          </a:prstGeom>
          <a:noFill/>
        </p:spPr>
        <p:txBody>
          <a:bodyPr wrap="square" rtlCol="0">
            <a:noAutofit/>
          </a:bodyPr>
          <a:lstStyle>
            <a:defPPr>
              <a:defRPr lang="fr-FR"/>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Deficiencies found through internal QA or sponsor monitoring visits should be corrected</a:t>
            </a:r>
          </a:p>
        </p:txBody>
      </p:sp>
      <p:sp>
        <p:nvSpPr>
          <p:cNvPr id="77" name="Rectangle 76">
            <a:extLst>
              <a:ext uri="{FF2B5EF4-FFF2-40B4-BE49-F238E27FC236}">
                <a16:creationId xmlns:a16="http://schemas.microsoft.com/office/drawing/2014/main" id="{D87CD3EF-B6BD-04F2-5ADD-7B9E6C5F4691}"/>
              </a:ext>
            </a:extLst>
          </p:cNvPr>
          <p:cNvSpPr/>
          <p:nvPr/>
        </p:nvSpPr>
        <p:spPr>
          <a:xfrm>
            <a:off x="931188" y="4748127"/>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5"/>
                </a:solidFill>
                <a:effectLst/>
                <a:uLnTx/>
                <a:uFillTx/>
                <a:latin typeface="Calibri" panose="020F0502020204030204"/>
                <a:ea typeface="+mn-ea"/>
                <a:cs typeface="+mn-cs"/>
              </a:rPr>
              <a:t>Corrections</a:t>
            </a:r>
          </a:p>
        </p:txBody>
      </p:sp>
      <p:cxnSp>
        <p:nvCxnSpPr>
          <p:cNvPr id="78" name="Straight Connector 77">
            <a:extLst>
              <a:ext uri="{FF2B5EF4-FFF2-40B4-BE49-F238E27FC236}">
                <a16:creationId xmlns:a16="http://schemas.microsoft.com/office/drawing/2014/main" id="{9DC3BEF7-E2CE-2A89-24A8-B0EA2060312D}"/>
              </a:ext>
            </a:extLst>
          </p:cNvPr>
          <p:cNvCxnSpPr/>
          <p:nvPr/>
        </p:nvCxnSpPr>
        <p:spPr>
          <a:xfrm>
            <a:off x="838200" y="5057777"/>
            <a:ext cx="3276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FD578B7-3D65-9CDE-5874-3F91C6A11AF8}"/>
              </a:ext>
            </a:extLst>
          </p:cNvPr>
          <p:cNvSpPr txBox="1"/>
          <p:nvPr/>
        </p:nvSpPr>
        <p:spPr>
          <a:xfrm>
            <a:off x="838200" y="1727742"/>
            <a:ext cx="3276000" cy="8280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Ensure compliance with SOPs, FDA, sponsor’s protocol and local regulatory bodies</a:t>
            </a:r>
          </a:p>
        </p:txBody>
      </p:sp>
      <p:sp>
        <p:nvSpPr>
          <p:cNvPr id="80" name="Rectangle 79">
            <a:extLst>
              <a:ext uri="{FF2B5EF4-FFF2-40B4-BE49-F238E27FC236}">
                <a16:creationId xmlns:a16="http://schemas.microsoft.com/office/drawing/2014/main" id="{3078EC97-FB73-E641-B93E-5265855BD383}"/>
              </a:ext>
            </a:extLst>
          </p:cNvPr>
          <p:cNvSpPr/>
          <p:nvPr/>
        </p:nvSpPr>
        <p:spPr>
          <a:xfrm>
            <a:off x="931188" y="1446995"/>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alibri" panose="020F0502020204030204"/>
                <a:ea typeface="+mn-ea"/>
                <a:cs typeface="+mn-cs"/>
              </a:rPr>
              <a:t>Compliance</a:t>
            </a:r>
          </a:p>
        </p:txBody>
      </p:sp>
      <p:cxnSp>
        <p:nvCxnSpPr>
          <p:cNvPr id="81" name="Straight Connector 80">
            <a:extLst>
              <a:ext uri="{FF2B5EF4-FFF2-40B4-BE49-F238E27FC236}">
                <a16:creationId xmlns:a16="http://schemas.microsoft.com/office/drawing/2014/main" id="{99D6E265-FD10-614B-EF4B-6710810FA1CF}"/>
              </a:ext>
            </a:extLst>
          </p:cNvPr>
          <p:cNvCxnSpPr/>
          <p:nvPr/>
        </p:nvCxnSpPr>
        <p:spPr>
          <a:xfrm>
            <a:off x="838200" y="1756645"/>
            <a:ext cx="3276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16995BCB-F19E-27FD-2154-9EEA399E9371}"/>
              </a:ext>
            </a:extLst>
          </p:cNvPr>
          <p:cNvSpPr txBox="1"/>
          <p:nvPr/>
        </p:nvSpPr>
        <p:spPr>
          <a:xfrm>
            <a:off x="838200" y="3446424"/>
            <a:ext cx="3276000" cy="828000"/>
          </a:xfrm>
          <a:prstGeom prst="rect">
            <a:avLst/>
          </a:prstGeom>
          <a:noFill/>
        </p:spPr>
        <p:txBody>
          <a:bodyPr wrap="square" rtlCol="0">
            <a:noAutofit/>
          </a:bodyPr>
          <a:lstStyle>
            <a:defPPr>
              <a:defRPr lang="fr-FR"/>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Documentation for each study should be reviewed periodically</a:t>
            </a:r>
          </a:p>
        </p:txBody>
      </p:sp>
      <p:sp>
        <p:nvSpPr>
          <p:cNvPr id="83" name="Rectangle 82">
            <a:extLst>
              <a:ext uri="{FF2B5EF4-FFF2-40B4-BE49-F238E27FC236}">
                <a16:creationId xmlns:a16="http://schemas.microsoft.com/office/drawing/2014/main" id="{25A82BFF-83E2-FC79-661A-09F2495AF7C2}"/>
              </a:ext>
            </a:extLst>
          </p:cNvPr>
          <p:cNvSpPr/>
          <p:nvPr/>
        </p:nvSpPr>
        <p:spPr>
          <a:xfrm>
            <a:off x="931188" y="3165677"/>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Calibri" panose="020F0502020204030204"/>
                <a:ea typeface="+mn-ea"/>
                <a:cs typeface="+mn-cs"/>
              </a:rPr>
              <a:t>Periodic Review</a:t>
            </a:r>
          </a:p>
        </p:txBody>
      </p:sp>
      <p:cxnSp>
        <p:nvCxnSpPr>
          <p:cNvPr id="84" name="Straight Connector 83">
            <a:extLst>
              <a:ext uri="{FF2B5EF4-FFF2-40B4-BE49-F238E27FC236}">
                <a16:creationId xmlns:a16="http://schemas.microsoft.com/office/drawing/2014/main" id="{9CCF96AC-96B4-9A06-4265-712ED4C84B6D}"/>
              </a:ext>
            </a:extLst>
          </p:cNvPr>
          <p:cNvCxnSpPr/>
          <p:nvPr/>
        </p:nvCxnSpPr>
        <p:spPr>
          <a:xfrm>
            <a:off x="838200" y="3475327"/>
            <a:ext cx="327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FE5FD8E7-8B24-0C4D-0428-5BF9EEADEF85}"/>
              </a:ext>
            </a:extLst>
          </p:cNvPr>
          <p:cNvSpPr txBox="1"/>
          <p:nvPr/>
        </p:nvSpPr>
        <p:spPr>
          <a:xfrm>
            <a:off x="8077800" y="1727742"/>
            <a:ext cx="3276000" cy="828000"/>
          </a:xfrm>
          <a:prstGeom prst="rect">
            <a:avLst/>
          </a:prstGeom>
          <a:noFill/>
        </p:spPr>
        <p:txBody>
          <a:bodyPr wrap="square" rtlCol="0">
            <a:noAutofit/>
          </a:bodyPr>
          <a:lstStyle>
            <a:defPPr>
              <a:defRPr lang="fr-FR"/>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Use Quality Improvement (QI) Program within the UCSD Division of Research Integrity and Compliance Office </a:t>
            </a:r>
          </a:p>
        </p:txBody>
      </p:sp>
      <p:sp>
        <p:nvSpPr>
          <p:cNvPr id="152" name="Rectangle 151">
            <a:extLst>
              <a:ext uri="{FF2B5EF4-FFF2-40B4-BE49-F238E27FC236}">
                <a16:creationId xmlns:a16="http://schemas.microsoft.com/office/drawing/2014/main" id="{0A282675-5BB2-CE92-AEA5-F17B6EF3E8B5}"/>
              </a:ext>
            </a:extLst>
          </p:cNvPr>
          <p:cNvSpPr/>
          <p:nvPr/>
        </p:nvSpPr>
        <p:spPr>
          <a:xfrm>
            <a:off x="8198220" y="1446995"/>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Calibri" panose="020F0502020204030204"/>
                <a:ea typeface="+mn-ea"/>
                <a:cs typeface="+mn-cs"/>
              </a:rPr>
              <a:t>Quality Improvement</a:t>
            </a:r>
          </a:p>
        </p:txBody>
      </p:sp>
      <p:cxnSp>
        <p:nvCxnSpPr>
          <p:cNvPr id="153" name="Straight Connector 152">
            <a:extLst>
              <a:ext uri="{FF2B5EF4-FFF2-40B4-BE49-F238E27FC236}">
                <a16:creationId xmlns:a16="http://schemas.microsoft.com/office/drawing/2014/main" id="{697C462D-26BB-87D3-8136-CDF11201CB79}"/>
              </a:ext>
            </a:extLst>
          </p:cNvPr>
          <p:cNvCxnSpPr/>
          <p:nvPr/>
        </p:nvCxnSpPr>
        <p:spPr>
          <a:xfrm>
            <a:off x="8077800" y="1756645"/>
            <a:ext cx="3276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E0629853-BD27-6D06-374E-5767CF2B1B49}"/>
              </a:ext>
            </a:extLst>
          </p:cNvPr>
          <p:cNvSpPr txBox="1"/>
          <p:nvPr/>
        </p:nvSpPr>
        <p:spPr>
          <a:xfrm>
            <a:off x="8077800" y="3446424"/>
            <a:ext cx="3276000" cy="828000"/>
          </a:xfrm>
          <a:prstGeom prst="rect">
            <a:avLst/>
          </a:prstGeom>
          <a:noFill/>
        </p:spPr>
        <p:txBody>
          <a:bodyPr wrap="square" rtlCol="0">
            <a:noAutofit/>
          </a:bodyPr>
          <a:lstStyle>
            <a:defPPr>
              <a:defRPr lang="fr-FR"/>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Utilize standardized forms and checklists to ensure complete and accurate documentation</a:t>
            </a:r>
          </a:p>
        </p:txBody>
      </p:sp>
      <p:sp>
        <p:nvSpPr>
          <p:cNvPr id="155" name="Rectangle 154">
            <a:extLst>
              <a:ext uri="{FF2B5EF4-FFF2-40B4-BE49-F238E27FC236}">
                <a16:creationId xmlns:a16="http://schemas.microsoft.com/office/drawing/2014/main" id="{CEC0801B-28F6-A504-7D67-9B82A33341E3}"/>
              </a:ext>
            </a:extLst>
          </p:cNvPr>
          <p:cNvSpPr/>
          <p:nvPr/>
        </p:nvSpPr>
        <p:spPr>
          <a:xfrm>
            <a:off x="8198220" y="3165677"/>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3"/>
                </a:solidFill>
                <a:effectLst/>
                <a:uLnTx/>
                <a:uFillTx/>
                <a:latin typeface="Calibri" panose="020F0502020204030204"/>
                <a:ea typeface="+mn-ea"/>
                <a:cs typeface="+mn-cs"/>
              </a:rPr>
              <a:t>Documentation</a:t>
            </a:r>
          </a:p>
        </p:txBody>
      </p:sp>
      <p:cxnSp>
        <p:nvCxnSpPr>
          <p:cNvPr id="156" name="Straight Connector 155">
            <a:extLst>
              <a:ext uri="{FF2B5EF4-FFF2-40B4-BE49-F238E27FC236}">
                <a16:creationId xmlns:a16="http://schemas.microsoft.com/office/drawing/2014/main" id="{265D0726-77C7-1230-B503-560A8A977161}"/>
              </a:ext>
            </a:extLst>
          </p:cNvPr>
          <p:cNvCxnSpPr/>
          <p:nvPr/>
        </p:nvCxnSpPr>
        <p:spPr>
          <a:xfrm>
            <a:off x="8077800" y="3475327"/>
            <a:ext cx="3276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2296A857-25AD-6783-6CBE-1319E206881C}"/>
              </a:ext>
            </a:extLst>
          </p:cNvPr>
          <p:cNvSpPr txBox="1"/>
          <p:nvPr/>
        </p:nvSpPr>
        <p:spPr>
          <a:xfrm>
            <a:off x="8077800" y="5028874"/>
            <a:ext cx="3276000" cy="828000"/>
          </a:xfrm>
          <a:prstGeom prst="rect">
            <a:avLst/>
          </a:prstGeom>
          <a:noFill/>
        </p:spPr>
        <p:txBody>
          <a:bodyPr wrap="square" rtlCol="0">
            <a:noAutofit/>
          </a:bodyPr>
          <a:lstStyle>
            <a:defPPr>
              <a:defRPr lang="fr-FR"/>
            </a:defPPr>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Conduct periodic internal QAs/ reviews &amp; Audits to ensure compliance </a:t>
            </a:r>
          </a:p>
        </p:txBody>
      </p:sp>
      <p:sp>
        <p:nvSpPr>
          <p:cNvPr id="158" name="Rectangle 157">
            <a:extLst>
              <a:ext uri="{FF2B5EF4-FFF2-40B4-BE49-F238E27FC236}">
                <a16:creationId xmlns:a16="http://schemas.microsoft.com/office/drawing/2014/main" id="{ABDFB222-54B6-F6FD-AF15-6CF08AD7A3CF}"/>
              </a:ext>
            </a:extLst>
          </p:cNvPr>
          <p:cNvSpPr/>
          <p:nvPr/>
        </p:nvSpPr>
        <p:spPr>
          <a:xfrm>
            <a:off x="8198220" y="4748127"/>
            <a:ext cx="274850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4"/>
                </a:solidFill>
                <a:effectLst/>
                <a:uLnTx/>
                <a:uFillTx/>
                <a:latin typeface="Calibri" panose="020F0502020204030204"/>
                <a:ea typeface="+mn-ea"/>
                <a:cs typeface="+mn-cs"/>
              </a:rPr>
              <a:t>Audits</a:t>
            </a:r>
          </a:p>
        </p:txBody>
      </p:sp>
      <p:cxnSp>
        <p:nvCxnSpPr>
          <p:cNvPr id="159" name="Straight Connector 158">
            <a:extLst>
              <a:ext uri="{FF2B5EF4-FFF2-40B4-BE49-F238E27FC236}">
                <a16:creationId xmlns:a16="http://schemas.microsoft.com/office/drawing/2014/main" id="{9938F41F-E6F3-7515-4F50-8AFDF3C14E88}"/>
              </a:ext>
            </a:extLst>
          </p:cNvPr>
          <p:cNvCxnSpPr/>
          <p:nvPr/>
        </p:nvCxnSpPr>
        <p:spPr>
          <a:xfrm>
            <a:off x="8077800" y="5057777"/>
            <a:ext cx="3276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313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A81FDD9-D446-379A-B3CE-5B5D26CECF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4A81FDD9-D446-379A-B3CE-5B5D26CEC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7CB1051E-7641-A4BB-C252-64CC7ED81E54}"/>
              </a:ext>
            </a:extLst>
          </p:cNvPr>
          <p:cNvSpPr>
            <a:spLocks noGrp="1"/>
          </p:cNvSpPr>
          <p:nvPr>
            <p:ph type="dt" sz="half" idx="10"/>
          </p:nvPr>
        </p:nvSpPr>
        <p:spPr/>
        <p:txBody>
          <a:bodyPr/>
          <a:lstStyle/>
          <a:p>
            <a:r>
              <a:rPr lang="en-US" dirty="0"/>
              <a:t>August 20, 2024 </a:t>
            </a:r>
          </a:p>
        </p:txBody>
      </p:sp>
      <p:sp>
        <p:nvSpPr>
          <p:cNvPr id="3" name="Subtitle 2">
            <a:extLst>
              <a:ext uri="{FF2B5EF4-FFF2-40B4-BE49-F238E27FC236}">
                <a16:creationId xmlns:a16="http://schemas.microsoft.com/office/drawing/2014/main" id="{CDF0C3B8-E076-4497-9D71-E75C0542677E}"/>
              </a:ext>
            </a:extLst>
          </p:cNvPr>
          <p:cNvSpPr>
            <a:spLocks noGrp="1"/>
          </p:cNvSpPr>
          <p:nvPr>
            <p:ph type="subTitle" idx="1"/>
          </p:nvPr>
        </p:nvSpPr>
        <p:spPr/>
        <p:txBody>
          <a:bodyPr/>
          <a:lstStyle/>
          <a:p>
            <a:r>
              <a:rPr lang="en-US" dirty="0"/>
              <a:t>Arcadia L. Cruz, PhD</a:t>
            </a:r>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321277" y="1232656"/>
            <a:ext cx="8958640" cy="3490493"/>
          </a:xfrm>
        </p:spPr>
        <p:txBody>
          <a:bodyPr vert="horz">
            <a:normAutofit/>
          </a:bodyPr>
          <a:lstStyle/>
          <a:p>
            <a:r>
              <a:rPr lang="en-US" dirty="0"/>
              <a:t>Compliance to Competency IIT</a:t>
            </a:r>
            <a:br>
              <a:rPr lang="en-US" dirty="0"/>
            </a:br>
            <a:r>
              <a:rPr lang="en-US" dirty="0"/>
              <a:t>	-Internal Monitoring Plan</a:t>
            </a:r>
            <a:br>
              <a:rPr lang="en-US" dirty="0"/>
            </a:br>
            <a:r>
              <a:rPr lang="en-US" dirty="0"/>
              <a:t>	-Auditing Plan </a:t>
            </a:r>
            <a:br>
              <a:rPr lang="en-US" dirty="0"/>
            </a:br>
            <a:endParaRPr lang="en-US" dirty="0"/>
          </a:p>
        </p:txBody>
      </p:sp>
      <p:cxnSp>
        <p:nvCxnSpPr>
          <p:cNvPr id="6" name="Straight Connector 5">
            <a:extLst>
              <a:ext uri="{FF2B5EF4-FFF2-40B4-BE49-F238E27FC236}">
                <a16:creationId xmlns:a16="http://schemas.microsoft.com/office/drawing/2014/main" id="{10D167D8-5D02-20F5-D38A-3D7E23EED879}"/>
              </a:ext>
            </a:extLst>
          </p:cNvPr>
          <p:cNvCxnSpPr>
            <a:cxnSpLocks/>
          </p:cNvCxnSpPr>
          <p:nvPr/>
        </p:nvCxnSpPr>
        <p:spPr>
          <a:xfrm>
            <a:off x="3048000" y="289602"/>
            <a:ext cx="0" cy="579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2BE7A637-6CB9-62A7-200C-9C39FD8E3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89602"/>
            <a:ext cx="1904995" cy="579974"/>
          </a:xfrm>
          <a:prstGeom prst="rect">
            <a:avLst/>
          </a:prstGeom>
        </p:spPr>
      </p:pic>
    </p:spTree>
    <p:extLst>
      <p:ext uri="{BB962C8B-B14F-4D97-AF65-F5344CB8AC3E}">
        <p14:creationId xmlns:p14="http://schemas.microsoft.com/office/powerpoint/2010/main" val="1857196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A81FDD9-D446-379A-B3CE-5B5D26CECF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4A81FDD9-D446-379A-B3CE-5B5D26CEC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7CB1051E-7641-A4BB-C252-64CC7ED81E54}"/>
              </a:ext>
            </a:extLst>
          </p:cNvPr>
          <p:cNvSpPr>
            <a:spLocks noGrp="1"/>
          </p:cNvSpPr>
          <p:nvPr>
            <p:ph type="dt" sz="half" idx="10"/>
          </p:nvPr>
        </p:nvSpPr>
        <p:spPr/>
        <p:txBody>
          <a:bodyPr/>
          <a:lstStyle/>
          <a:p>
            <a:r>
              <a:rPr lang="en-US" dirty="0"/>
              <a:t>August 20, 2024</a:t>
            </a:r>
          </a:p>
        </p:txBody>
      </p:sp>
      <p:sp>
        <p:nvSpPr>
          <p:cNvPr id="3" name="Subtitle 2">
            <a:extLst>
              <a:ext uri="{FF2B5EF4-FFF2-40B4-BE49-F238E27FC236}">
                <a16:creationId xmlns:a16="http://schemas.microsoft.com/office/drawing/2014/main" id="{CDF0C3B8-E076-4497-9D71-E75C0542677E}"/>
              </a:ext>
            </a:extLst>
          </p:cNvPr>
          <p:cNvSpPr>
            <a:spLocks noGrp="1"/>
          </p:cNvSpPr>
          <p:nvPr>
            <p:ph type="subTitle" idx="1"/>
          </p:nvPr>
        </p:nvSpPr>
        <p:spPr/>
        <p:txBody>
          <a:bodyPr/>
          <a:lstStyle/>
          <a:p>
            <a:r>
              <a:rPr lang="en-US" dirty="0"/>
              <a:t>Arcadia L. Cruz, PhD</a:t>
            </a:r>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419100" y="1928553"/>
            <a:ext cx="7232276" cy="2794596"/>
          </a:xfrm>
        </p:spPr>
        <p:txBody>
          <a:bodyPr vert="horz">
            <a:normAutofit/>
          </a:bodyPr>
          <a:lstStyle/>
          <a:p>
            <a:r>
              <a:rPr lang="en-US" dirty="0"/>
              <a:t>IIT Routine Monitoring  Plan </a:t>
            </a:r>
          </a:p>
        </p:txBody>
      </p:sp>
      <p:cxnSp>
        <p:nvCxnSpPr>
          <p:cNvPr id="6" name="Straight Connector 5">
            <a:extLst>
              <a:ext uri="{FF2B5EF4-FFF2-40B4-BE49-F238E27FC236}">
                <a16:creationId xmlns:a16="http://schemas.microsoft.com/office/drawing/2014/main" id="{10D167D8-5D02-20F5-D38A-3D7E23EED879}"/>
              </a:ext>
            </a:extLst>
          </p:cNvPr>
          <p:cNvCxnSpPr>
            <a:cxnSpLocks/>
          </p:cNvCxnSpPr>
          <p:nvPr/>
        </p:nvCxnSpPr>
        <p:spPr>
          <a:xfrm>
            <a:off x="3048000" y="289602"/>
            <a:ext cx="0" cy="579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2BE7A637-6CB9-62A7-200C-9C39FD8E3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89602"/>
            <a:ext cx="1904995" cy="579974"/>
          </a:xfrm>
          <a:prstGeom prst="rect">
            <a:avLst/>
          </a:prstGeom>
        </p:spPr>
      </p:pic>
    </p:spTree>
    <p:extLst>
      <p:ext uri="{BB962C8B-B14F-4D97-AF65-F5344CB8AC3E}">
        <p14:creationId xmlns:p14="http://schemas.microsoft.com/office/powerpoint/2010/main" val="3200910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IIT Routine Monitoring</a:t>
            </a:r>
          </a:p>
        </p:txBody>
      </p:sp>
      <p:sp>
        <p:nvSpPr>
          <p:cNvPr id="3" name="Text Placeholder 2"/>
          <p:cNvSpPr>
            <a:spLocks noGrp="1"/>
          </p:cNvSpPr>
          <p:nvPr>
            <p:ph type="body" sz="quarter" idx="13"/>
          </p:nvPr>
        </p:nvSpPr>
        <p:spPr/>
        <p:txBody>
          <a:bodyPr/>
          <a:lstStyle/>
          <a:p>
            <a:endParaRPr lang="en-US" dirty="0"/>
          </a:p>
          <a:p>
            <a:r>
              <a:rPr lang="en-US" dirty="0"/>
              <a:t>Single Site- UCSD </a:t>
            </a:r>
          </a:p>
          <a:p>
            <a:pPr marL="0" indent="0">
              <a:buNone/>
            </a:pPr>
            <a:endParaRPr lang="en-US" dirty="0"/>
          </a:p>
          <a:p>
            <a:endParaRPr lang="en-US" dirty="0"/>
          </a:p>
          <a:p>
            <a:endParaRPr lang="en-US" dirty="0"/>
          </a:p>
          <a:p>
            <a:r>
              <a:rPr lang="en-US" dirty="0"/>
              <a:t>Multi-Site- UCSD  Leading Coordinating Site </a:t>
            </a:r>
          </a:p>
        </p:txBody>
      </p:sp>
      <p:sp>
        <p:nvSpPr>
          <p:cNvPr id="4" name="Date Placeholder 3"/>
          <p:cNvSpPr>
            <a:spLocks noGrp="1"/>
          </p:cNvSpPr>
          <p:nvPr>
            <p:ph type="dt" sz="half" idx="14"/>
          </p:nvPr>
        </p:nvSpPr>
        <p:spPr>
          <a:xfrm>
            <a:off x="8812186" y="6635245"/>
            <a:ext cx="1460755" cy="206754"/>
          </a:xfrm>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a:p>
            <a:endParaRPr lang="en-US" dirty="0"/>
          </a:p>
        </p:txBody>
      </p:sp>
      <p:sp>
        <p:nvSpPr>
          <p:cNvPr id="6" name="Slide Number Placeholder 5"/>
          <p:cNvSpPr>
            <a:spLocks noGrp="1"/>
          </p:cNvSpPr>
          <p:nvPr>
            <p:ph type="sldNum" sz="quarter" idx="16"/>
          </p:nvPr>
        </p:nvSpPr>
        <p:spPr/>
        <p:txBody>
          <a:bodyPr/>
          <a:lstStyle/>
          <a:p>
            <a:fld id="{436DF479-7476-4076-86FD-1C41B7E33810}" type="slidenum">
              <a:rPr lang="en-US" smtClean="0"/>
              <a:pPr/>
              <a:t>55</a:t>
            </a:fld>
            <a:r>
              <a:rPr lang="en-US" dirty="0"/>
              <a:t>     │</a:t>
            </a:r>
          </a:p>
        </p:txBody>
      </p:sp>
      <p:sp>
        <p:nvSpPr>
          <p:cNvPr id="15" name="Rounded Rectangle 14"/>
          <p:cNvSpPr/>
          <p:nvPr/>
        </p:nvSpPr>
        <p:spPr>
          <a:xfrm>
            <a:off x="3535680" y="1471749"/>
            <a:ext cx="1271451" cy="7837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CTO Leading Site </a:t>
            </a:r>
          </a:p>
          <a:p>
            <a:pPr algn="ctr"/>
            <a:r>
              <a:rPr lang="en-US" sz="1200" dirty="0"/>
              <a:t>IIT</a:t>
            </a:r>
          </a:p>
        </p:txBody>
      </p:sp>
      <p:sp>
        <p:nvSpPr>
          <p:cNvPr id="30" name="Rectangle 29">
            <a:extLst>
              <a:ext uri="{FF2B5EF4-FFF2-40B4-BE49-F238E27FC236}">
                <a16:creationId xmlns:a16="http://schemas.microsoft.com/office/drawing/2014/main" id="{0DFEC275-8C7A-C994-E7FF-52D15D0648DA}"/>
              </a:ext>
            </a:extLst>
          </p:cNvPr>
          <p:cNvSpPr/>
          <p:nvPr/>
        </p:nvSpPr>
        <p:spPr>
          <a:xfrm>
            <a:off x="6480466" y="3081528"/>
            <a:ext cx="2331720" cy="777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UCSD MCC </a:t>
            </a:r>
          </a:p>
        </p:txBody>
      </p:sp>
      <p:sp>
        <p:nvSpPr>
          <p:cNvPr id="31" name="Rectangle 30">
            <a:extLst>
              <a:ext uri="{FF2B5EF4-FFF2-40B4-BE49-F238E27FC236}">
                <a16:creationId xmlns:a16="http://schemas.microsoft.com/office/drawing/2014/main" id="{3986C7E4-BCDE-4476-051E-617D84BEE40D}"/>
              </a:ext>
            </a:extLst>
          </p:cNvPr>
          <p:cNvSpPr/>
          <p:nvPr/>
        </p:nvSpPr>
        <p:spPr>
          <a:xfrm>
            <a:off x="4913192" y="4642866"/>
            <a:ext cx="1462273" cy="77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Univ. Miami</a:t>
            </a:r>
          </a:p>
        </p:txBody>
      </p:sp>
      <p:sp>
        <p:nvSpPr>
          <p:cNvPr id="32" name="Rectangle 31">
            <a:extLst>
              <a:ext uri="{FF2B5EF4-FFF2-40B4-BE49-F238E27FC236}">
                <a16:creationId xmlns:a16="http://schemas.microsoft.com/office/drawing/2014/main" id="{8941714B-F316-19BD-2A19-7C4A5E049910}"/>
              </a:ext>
            </a:extLst>
          </p:cNvPr>
          <p:cNvSpPr/>
          <p:nvPr/>
        </p:nvSpPr>
        <p:spPr>
          <a:xfrm>
            <a:off x="6919732" y="4642866"/>
            <a:ext cx="1462273" cy="77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UCLA</a:t>
            </a:r>
          </a:p>
        </p:txBody>
      </p:sp>
      <p:sp>
        <p:nvSpPr>
          <p:cNvPr id="33" name="Rectangle 32">
            <a:extLst>
              <a:ext uri="{FF2B5EF4-FFF2-40B4-BE49-F238E27FC236}">
                <a16:creationId xmlns:a16="http://schemas.microsoft.com/office/drawing/2014/main" id="{481A562B-7C23-033A-4FF6-DE91BD47BCE0}"/>
              </a:ext>
            </a:extLst>
          </p:cNvPr>
          <p:cNvSpPr/>
          <p:nvPr/>
        </p:nvSpPr>
        <p:spPr>
          <a:xfrm>
            <a:off x="8926272" y="4642866"/>
            <a:ext cx="1462273" cy="77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Univ. Pennsylvania</a:t>
            </a:r>
          </a:p>
        </p:txBody>
      </p:sp>
      <p:cxnSp>
        <p:nvCxnSpPr>
          <p:cNvPr id="35" name="Straight Arrow Connector 34">
            <a:extLst>
              <a:ext uri="{FF2B5EF4-FFF2-40B4-BE49-F238E27FC236}">
                <a16:creationId xmlns:a16="http://schemas.microsoft.com/office/drawing/2014/main" id="{F6806116-13AB-2BDE-0D20-78E33DB318A7}"/>
              </a:ext>
            </a:extLst>
          </p:cNvPr>
          <p:cNvCxnSpPr>
            <a:cxnSpLocks/>
            <a:stCxn id="30" idx="2"/>
            <a:endCxn id="31" idx="0"/>
          </p:cNvCxnSpPr>
          <p:nvPr/>
        </p:nvCxnSpPr>
        <p:spPr>
          <a:xfrm rot="5400000">
            <a:off x="6253279" y="3249819"/>
            <a:ext cx="784098" cy="2001997"/>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97FC481-1730-B8DF-3063-A8A178CA4827}"/>
              </a:ext>
            </a:extLst>
          </p:cNvPr>
          <p:cNvCxnSpPr>
            <a:cxnSpLocks/>
            <a:stCxn id="30" idx="2"/>
            <a:endCxn id="32" idx="0"/>
          </p:cNvCxnSpPr>
          <p:nvPr/>
        </p:nvCxnSpPr>
        <p:spPr>
          <a:xfrm>
            <a:off x="7646326" y="3858768"/>
            <a:ext cx="4543" cy="7840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CB71473-D2F9-EBFB-0993-D5F16A94AF6E}"/>
              </a:ext>
            </a:extLst>
          </p:cNvPr>
          <p:cNvCxnSpPr>
            <a:cxnSpLocks/>
            <a:stCxn id="30" idx="2"/>
            <a:endCxn id="33" idx="0"/>
          </p:cNvCxnSpPr>
          <p:nvPr/>
        </p:nvCxnSpPr>
        <p:spPr>
          <a:xfrm rot="16200000" flipH="1">
            <a:off x="8259818" y="3245275"/>
            <a:ext cx="784098" cy="201108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09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Based Monitoring</a:t>
            </a:r>
          </a:p>
        </p:txBody>
      </p:sp>
      <p:sp>
        <p:nvSpPr>
          <p:cNvPr id="4" name="Date Placeholder 3"/>
          <p:cNvSpPr>
            <a:spLocks noGrp="1"/>
          </p:cNvSpPr>
          <p:nvPr>
            <p:ph type="dt" sz="half" idx="14"/>
          </p:nvPr>
        </p:nvSpPr>
        <p:spPr>
          <a:xfrm>
            <a:off x="7953829" y="6473371"/>
            <a:ext cx="1904203" cy="314130"/>
          </a:xfrm>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56</a:t>
            </a:fld>
            <a:r>
              <a:rPr lang="en-US"/>
              <a:t>     │</a:t>
            </a:r>
            <a:endParaRPr lang="en-US" dirty="0"/>
          </a:p>
        </p:txBody>
      </p:sp>
      <p:sp>
        <p:nvSpPr>
          <p:cNvPr id="9" name="Arrow: Chevron 8">
            <a:extLst>
              <a:ext uri="{FF2B5EF4-FFF2-40B4-BE49-F238E27FC236}">
                <a16:creationId xmlns:a16="http://schemas.microsoft.com/office/drawing/2014/main" id="{E1DCD5D8-8626-F032-3ACE-AAF8AA99C7F8}"/>
              </a:ext>
            </a:extLst>
          </p:cNvPr>
          <p:cNvSpPr/>
          <p:nvPr/>
        </p:nvSpPr>
        <p:spPr>
          <a:xfrm flipH="1">
            <a:off x="3442142" y="2092525"/>
            <a:ext cx="1366344" cy="96555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ea typeface="+mn-ea"/>
                <a:cs typeface="+mn-cs"/>
              </a:rPr>
              <a:t>1</a:t>
            </a:r>
          </a:p>
        </p:txBody>
      </p:sp>
      <p:sp>
        <p:nvSpPr>
          <p:cNvPr id="10" name="Freeform: Shape 9">
            <a:extLst>
              <a:ext uri="{FF2B5EF4-FFF2-40B4-BE49-F238E27FC236}">
                <a16:creationId xmlns:a16="http://schemas.microsoft.com/office/drawing/2014/main" id="{AF53382C-D268-DBE2-5FBC-254FA0A532AE}"/>
              </a:ext>
            </a:extLst>
          </p:cNvPr>
          <p:cNvSpPr/>
          <p:nvPr/>
        </p:nvSpPr>
        <p:spPr>
          <a:xfrm flipH="1">
            <a:off x="4550984" y="2092525"/>
            <a:ext cx="5628288" cy="965551"/>
          </a:xfrm>
          <a:custGeom>
            <a:avLst/>
            <a:gdLst>
              <a:gd name="connsiteX0" fmla="*/ 5145513 w 5628288"/>
              <a:gd name="connsiteY0" fmla="*/ 0 h 965551"/>
              <a:gd name="connsiteX1" fmla="*/ 4908331 w 5628288"/>
              <a:gd name="connsiteY1" fmla="*/ 0 h 965551"/>
              <a:gd name="connsiteX2" fmla="*/ 4261944 w 5628288"/>
              <a:gd name="connsiteY2" fmla="*/ 0 h 965551"/>
              <a:gd name="connsiteX3" fmla="*/ 0 w 5628288"/>
              <a:gd name="connsiteY3" fmla="*/ 0 h 965551"/>
              <a:gd name="connsiteX4" fmla="*/ 0 w 5628288"/>
              <a:gd name="connsiteY4" fmla="*/ 965551 h 965551"/>
              <a:gd name="connsiteX5" fmla="*/ 4261944 w 5628288"/>
              <a:gd name="connsiteY5" fmla="*/ 965551 h 965551"/>
              <a:gd name="connsiteX6" fmla="*/ 4908331 w 5628288"/>
              <a:gd name="connsiteY6" fmla="*/ 965551 h 965551"/>
              <a:gd name="connsiteX7" fmla="*/ 5145513 w 5628288"/>
              <a:gd name="connsiteY7" fmla="*/ 965551 h 965551"/>
              <a:gd name="connsiteX8" fmla="*/ 5628288 w 5628288"/>
              <a:gd name="connsiteY8" fmla="*/ 482776 h 9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288" h="965551">
                <a:moveTo>
                  <a:pt x="5145513" y="0"/>
                </a:moveTo>
                <a:lnTo>
                  <a:pt x="4908331" y="0"/>
                </a:lnTo>
                <a:lnTo>
                  <a:pt x="4261944" y="0"/>
                </a:lnTo>
                <a:lnTo>
                  <a:pt x="0" y="0"/>
                </a:lnTo>
                <a:lnTo>
                  <a:pt x="0" y="965551"/>
                </a:lnTo>
                <a:lnTo>
                  <a:pt x="4261944" y="965551"/>
                </a:lnTo>
                <a:lnTo>
                  <a:pt x="4908331" y="965551"/>
                </a:lnTo>
                <a:lnTo>
                  <a:pt x="5145513" y="965551"/>
                </a:lnTo>
                <a:lnTo>
                  <a:pt x="5628288" y="482776"/>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ea typeface="+mn-ea"/>
                <a:cs typeface="+mn-cs"/>
              </a:rPr>
              <a:t>Low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studies</a:t>
            </a:r>
            <a:r>
              <a:rPr kumimoji="0" lang="en-US" sz="1200" b="0" i="0" u="none" strike="noStrike" kern="1200" cap="none" spc="0" normalizeH="0" baseline="0" noProof="0" dirty="0">
                <a:ln>
                  <a:noFill/>
                </a:ln>
                <a:solidFill>
                  <a:prstClr val="black"/>
                </a:solidFill>
                <a:effectLst/>
                <a:uLnTx/>
                <a:uFillTx/>
                <a:ea typeface="+mn-ea"/>
                <a:cs typeface="+mn-cs"/>
              </a:rPr>
              <a:t> involve no IND, are observational or involve a non-drug intervention. These studies are considered a low safety risk and low regulatory burden. These studies are not monitored by the OCP-QA team.</a:t>
            </a:r>
          </a:p>
        </p:txBody>
      </p:sp>
      <p:sp>
        <p:nvSpPr>
          <p:cNvPr id="11" name="Arrow: Chevron 10">
            <a:extLst>
              <a:ext uri="{FF2B5EF4-FFF2-40B4-BE49-F238E27FC236}">
                <a16:creationId xmlns:a16="http://schemas.microsoft.com/office/drawing/2014/main" id="{291A9BB0-3053-784A-1B30-D43A608C79C6}"/>
              </a:ext>
            </a:extLst>
          </p:cNvPr>
          <p:cNvSpPr/>
          <p:nvPr/>
        </p:nvSpPr>
        <p:spPr>
          <a:xfrm flipH="1">
            <a:off x="4369678" y="3318643"/>
            <a:ext cx="1366344" cy="135394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ea typeface="+mn-ea"/>
                <a:cs typeface="+mn-cs"/>
              </a:rPr>
              <a:t>2</a:t>
            </a:r>
          </a:p>
        </p:txBody>
      </p:sp>
      <p:sp>
        <p:nvSpPr>
          <p:cNvPr id="12" name="Freeform: Shape 11">
            <a:extLst>
              <a:ext uri="{FF2B5EF4-FFF2-40B4-BE49-F238E27FC236}">
                <a16:creationId xmlns:a16="http://schemas.microsoft.com/office/drawing/2014/main" id="{15446A97-EF20-F539-3D4D-F6144F90D014}"/>
              </a:ext>
            </a:extLst>
          </p:cNvPr>
          <p:cNvSpPr/>
          <p:nvPr/>
        </p:nvSpPr>
        <p:spPr>
          <a:xfrm flipH="1">
            <a:off x="5478520" y="3318643"/>
            <a:ext cx="5628288" cy="1353941"/>
          </a:xfrm>
          <a:custGeom>
            <a:avLst/>
            <a:gdLst>
              <a:gd name="connsiteX0" fmla="*/ 5145513 w 5628288"/>
              <a:gd name="connsiteY0" fmla="*/ 0 h 965551"/>
              <a:gd name="connsiteX1" fmla="*/ 4908331 w 5628288"/>
              <a:gd name="connsiteY1" fmla="*/ 0 h 965551"/>
              <a:gd name="connsiteX2" fmla="*/ 4261944 w 5628288"/>
              <a:gd name="connsiteY2" fmla="*/ 0 h 965551"/>
              <a:gd name="connsiteX3" fmla="*/ 0 w 5628288"/>
              <a:gd name="connsiteY3" fmla="*/ 0 h 965551"/>
              <a:gd name="connsiteX4" fmla="*/ 0 w 5628288"/>
              <a:gd name="connsiteY4" fmla="*/ 965551 h 965551"/>
              <a:gd name="connsiteX5" fmla="*/ 4261944 w 5628288"/>
              <a:gd name="connsiteY5" fmla="*/ 965551 h 965551"/>
              <a:gd name="connsiteX6" fmla="*/ 4908331 w 5628288"/>
              <a:gd name="connsiteY6" fmla="*/ 965551 h 965551"/>
              <a:gd name="connsiteX7" fmla="*/ 5145513 w 5628288"/>
              <a:gd name="connsiteY7" fmla="*/ 965551 h 965551"/>
              <a:gd name="connsiteX8" fmla="*/ 5628288 w 5628288"/>
              <a:gd name="connsiteY8" fmla="*/ 482776 h 9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288" h="965551">
                <a:moveTo>
                  <a:pt x="5145513" y="0"/>
                </a:moveTo>
                <a:lnTo>
                  <a:pt x="4908331" y="0"/>
                </a:lnTo>
                <a:lnTo>
                  <a:pt x="4261944" y="0"/>
                </a:lnTo>
                <a:lnTo>
                  <a:pt x="0" y="0"/>
                </a:lnTo>
                <a:lnTo>
                  <a:pt x="0" y="965551"/>
                </a:lnTo>
                <a:lnTo>
                  <a:pt x="4261944" y="965551"/>
                </a:lnTo>
                <a:lnTo>
                  <a:pt x="4908331" y="965551"/>
                </a:lnTo>
                <a:lnTo>
                  <a:pt x="5145513" y="965551"/>
                </a:lnTo>
                <a:lnTo>
                  <a:pt x="5628288" y="482776"/>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ea typeface="+mn-ea"/>
                <a:cs typeface="+mn-cs"/>
              </a:rPr>
              <a:t>Moderate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s</a:t>
            </a:r>
            <a:r>
              <a:rPr kumimoji="0" lang="en-US" sz="1200" b="0" i="0" u="none" strike="noStrike" kern="1200" cap="none" spc="0" normalizeH="0" baseline="0" noProof="0" dirty="0" err="1">
                <a:ln>
                  <a:noFill/>
                </a:ln>
                <a:solidFill>
                  <a:prstClr val="black"/>
                </a:solidFill>
                <a:effectLst/>
                <a:uLnTx/>
                <a:uFillTx/>
                <a:ea typeface="+mn-ea"/>
                <a:cs typeface="+mn-cs"/>
              </a:rPr>
              <a:t>tudies</a:t>
            </a:r>
            <a:r>
              <a:rPr kumimoji="0" lang="en-US" sz="1200" b="0" i="0" u="none" strike="noStrike" kern="1200" cap="none" spc="0" normalizeH="0" baseline="0" noProof="0" dirty="0">
                <a:ln>
                  <a:noFill/>
                </a:ln>
                <a:solidFill>
                  <a:prstClr val="black"/>
                </a:solidFill>
                <a:effectLst/>
                <a:uLnTx/>
                <a:uFillTx/>
                <a:ea typeface="+mn-ea"/>
                <a:cs typeface="+mn-cs"/>
              </a:rPr>
              <a:t> involve no IND or are considered an IND trial with minimal safety risk. These studies may involve off-label use of an approved medication or use of a dietary supplement. The safety in the general population has been established for the agent used in these studies, and is thus lower risk, but may require regulatory compliance based on IND status.</a:t>
            </a:r>
          </a:p>
        </p:txBody>
      </p:sp>
      <p:sp>
        <p:nvSpPr>
          <p:cNvPr id="13" name="Arrow: Chevron 12">
            <a:extLst>
              <a:ext uri="{FF2B5EF4-FFF2-40B4-BE49-F238E27FC236}">
                <a16:creationId xmlns:a16="http://schemas.microsoft.com/office/drawing/2014/main" id="{292FE60F-8406-5D1E-030C-5794925E065B}"/>
              </a:ext>
            </a:extLst>
          </p:cNvPr>
          <p:cNvSpPr/>
          <p:nvPr/>
        </p:nvSpPr>
        <p:spPr>
          <a:xfrm flipH="1">
            <a:off x="5297215" y="4919665"/>
            <a:ext cx="1366344" cy="9655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ea typeface="+mn-ea"/>
                <a:cs typeface="+mn-cs"/>
              </a:rPr>
              <a:t>3</a:t>
            </a:r>
          </a:p>
        </p:txBody>
      </p:sp>
      <p:sp>
        <p:nvSpPr>
          <p:cNvPr id="14" name="Freeform: Shape 13">
            <a:extLst>
              <a:ext uri="{FF2B5EF4-FFF2-40B4-BE49-F238E27FC236}">
                <a16:creationId xmlns:a16="http://schemas.microsoft.com/office/drawing/2014/main" id="{EF08CF6D-E75A-C628-8ADB-21EC923B84A7}"/>
              </a:ext>
            </a:extLst>
          </p:cNvPr>
          <p:cNvSpPr/>
          <p:nvPr/>
        </p:nvSpPr>
        <p:spPr>
          <a:xfrm flipH="1">
            <a:off x="6406057" y="4919665"/>
            <a:ext cx="5628288" cy="965551"/>
          </a:xfrm>
          <a:custGeom>
            <a:avLst/>
            <a:gdLst>
              <a:gd name="connsiteX0" fmla="*/ 5145513 w 5628288"/>
              <a:gd name="connsiteY0" fmla="*/ 0 h 965551"/>
              <a:gd name="connsiteX1" fmla="*/ 4908331 w 5628288"/>
              <a:gd name="connsiteY1" fmla="*/ 0 h 965551"/>
              <a:gd name="connsiteX2" fmla="*/ 4261944 w 5628288"/>
              <a:gd name="connsiteY2" fmla="*/ 0 h 965551"/>
              <a:gd name="connsiteX3" fmla="*/ 0 w 5628288"/>
              <a:gd name="connsiteY3" fmla="*/ 0 h 965551"/>
              <a:gd name="connsiteX4" fmla="*/ 0 w 5628288"/>
              <a:gd name="connsiteY4" fmla="*/ 965551 h 965551"/>
              <a:gd name="connsiteX5" fmla="*/ 4261944 w 5628288"/>
              <a:gd name="connsiteY5" fmla="*/ 965551 h 965551"/>
              <a:gd name="connsiteX6" fmla="*/ 4908331 w 5628288"/>
              <a:gd name="connsiteY6" fmla="*/ 965551 h 965551"/>
              <a:gd name="connsiteX7" fmla="*/ 5145513 w 5628288"/>
              <a:gd name="connsiteY7" fmla="*/ 965551 h 965551"/>
              <a:gd name="connsiteX8" fmla="*/ 5628288 w 5628288"/>
              <a:gd name="connsiteY8" fmla="*/ 482776 h 9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8288" h="965551">
                <a:moveTo>
                  <a:pt x="5145513" y="0"/>
                </a:moveTo>
                <a:lnTo>
                  <a:pt x="4908331" y="0"/>
                </a:lnTo>
                <a:lnTo>
                  <a:pt x="4261944" y="0"/>
                </a:lnTo>
                <a:lnTo>
                  <a:pt x="0" y="0"/>
                </a:lnTo>
                <a:lnTo>
                  <a:pt x="0" y="965551"/>
                </a:lnTo>
                <a:lnTo>
                  <a:pt x="4261944" y="965551"/>
                </a:lnTo>
                <a:lnTo>
                  <a:pt x="4908331" y="965551"/>
                </a:lnTo>
                <a:lnTo>
                  <a:pt x="5145513" y="965551"/>
                </a:lnTo>
                <a:lnTo>
                  <a:pt x="5628288" y="482776"/>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7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3"/>
                </a:solidFill>
                <a:effectLst/>
                <a:uLnTx/>
                <a:uFillTx/>
                <a:ea typeface="+mn-ea"/>
                <a:cs typeface="+mn-cs"/>
              </a:rPr>
              <a:t>High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s</a:t>
            </a:r>
            <a:r>
              <a:rPr kumimoji="0" lang="en-US" sz="1200" b="0" i="0" u="none" strike="noStrike" kern="1200" cap="none" spc="0" normalizeH="0" baseline="0" noProof="0" dirty="0" err="1">
                <a:ln>
                  <a:noFill/>
                </a:ln>
                <a:solidFill>
                  <a:prstClr val="black"/>
                </a:solidFill>
                <a:effectLst/>
                <a:uLnTx/>
                <a:uFillTx/>
                <a:ea typeface="+mn-ea"/>
                <a:cs typeface="+mn-cs"/>
              </a:rPr>
              <a:t>tudies</a:t>
            </a:r>
            <a:r>
              <a:rPr kumimoji="0" lang="en-US" sz="1200" b="0" i="0" u="none" strike="noStrike" kern="1200" cap="none" spc="0" normalizeH="0" baseline="0" noProof="0" dirty="0">
                <a:ln>
                  <a:noFill/>
                </a:ln>
                <a:solidFill>
                  <a:prstClr val="black"/>
                </a:solidFill>
                <a:effectLst/>
                <a:uLnTx/>
                <a:uFillTx/>
                <a:ea typeface="+mn-ea"/>
                <a:cs typeface="+mn-cs"/>
              </a:rPr>
              <a:t> are defined as industry-sponsored IND trials on a new compound in phases 1, 2, or 3 of development. These studies involve the highest safety risk depending on phase, and require both rigorous Code of Federal Regulations (CFR) and Good Clinical Practice (GCP) oversight. </a:t>
            </a:r>
          </a:p>
        </p:txBody>
      </p:sp>
      <p:sp>
        <p:nvSpPr>
          <p:cNvPr id="16" name="TextBox 15">
            <a:extLst>
              <a:ext uri="{FF2B5EF4-FFF2-40B4-BE49-F238E27FC236}">
                <a16:creationId xmlns:a16="http://schemas.microsoft.com/office/drawing/2014/main" id="{C6A85794-A60F-0E65-009B-D7A1A22A1125}"/>
              </a:ext>
            </a:extLst>
          </p:cNvPr>
          <p:cNvSpPr txBox="1"/>
          <p:nvPr/>
        </p:nvSpPr>
        <p:spPr>
          <a:xfrm>
            <a:off x="768542" y="2192090"/>
            <a:ext cx="215201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ea typeface="+mn-ea"/>
                <a:cs typeface="+mn-cs"/>
              </a:rPr>
              <a:t>All the IIT-CTO studies are assigned to a risk-based monitoring framework (Level Low, Medium, High ) based on understanding of risk prior to initiation of the study. ( PRMC Level)</a:t>
            </a:r>
          </a:p>
        </p:txBody>
      </p:sp>
    </p:spTree>
    <p:extLst>
      <p:ext uri="{BB962C8B-B14F-4D97-AF65-F5344CB8AC3E}">
        <p14:creationId xmlns:p14="http://schemas.microsoft.com/office/powerpoint/2010/main" val="2913962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Level- Routine Monitoring</a:t>
            </a:r>
          </a:p>
        </p:txBody>
      </p:sp>
      <p:sp>
        <p:nvSpPr>
          <p:cNvPr id="4" name="Date Placeholder 3"/>
          <p:cNvSpPr>
            <a:spLocks noGrp="1"/>
          </p:cNvSpPr>
          <p:nvPr>
            <p:ph type="dt" sz="half" idx="14"/>
          </p:nvPr>
        </p:nvSpPr>
        <p:spPr/>
        <p:txBody>
          <a:bodyPr/>
          <a:lstStyle/>
          <a:p>
            <a:r>
              <a:rPr lang="en-US" dirty="0"/>
              <a:t>Tuesday, March 12, 2024</a:t>
            </a:r>
          </a:p>
          <a:p>
            <a:endParaRPr lang="en-US" dirty="0"/>
          </a:p>
        </p:txBody>
      </p:sp>
      <p:sp>
        <p:nvSpPr>
          <p:cNvPr id="5" name="Footer Placeholder 4"/>
          <p:cNvSpPr>
            <a:spLocks noGrp="1"/>
          </p:cNvSpPr>
          <p:nvPr>
            <p:ph type="ftr" sz="quarter" idx="4294967295"/>
          </p:nvPr>
        </p:nvSpPr>
        <p:spPr/>
        <p:txBody>
          <a:bodyPr/>
          <a:lstStyle/>
          <a:p>
            <a:endParaRPr lang="en-US" dirty="0"/>
          </a:p>
        </p:txBody>
      </p:sp>
      <p:sp>
        <p:nvSpPr>
          <p:cNvPr id="6" name="Slide Number Placeholder 5"/>
          <p:cNvSpPr>
            <a:spLocks noGrp="1"/>
          </p:cNvSpPr>
          <p:nvPr>
            <p:ph type="sldNum" sz="quarter" idx="16"/>
          </p:nvPr>
        </p:nvSpPr>
        <p:spPr/>
        <p:txBody>
          <a:bodyPr/>
          <a:lstStyle/>
          <a:p>
            <a:fld id="{436DF479-7476-4076-86FD-1C41B7E33810}" type="slidenum">
              <a:rPr lang="en-US" smtClean="0"/>
              <a:pPr/>
              <a:t>57</a:t>
            </a:fld>
            <a:r>
              <a:rPr lang="en-US"/>
              <a:t>     │</a:t>
            </a:r>
            <a:endParaRPr lang="en-US" dirty="0"/>
          </a:p>
        </p:txBody>
      </p:sp>
      <p:graphicFrame>
        <p:nvGraphicFramePr>
          <p:cNvPr id="7" name="Table 6"/>
          <p:cNvGraphicFramePr>
            <a:graphicFrameLocks noGrp="1"/>
          </p:cNvGraphicFramePr>
          <p:nvPr/>
        </p:nvGraphicFramePr>
        <p:xfrm>
          <a:off x="1080516" y="1344282"/>
          <a:ext cx="10030968" cy="4727333"/>
        </p:xfrm>
        <a:graphic>
          <a:graphicData uri="http://schemas.openxmlformats.org/drawingml/2006/table">
            <a:tbl>
              <a:tblPr firstRow="1" firstCol="1" bandRow="1">
                <a:tableStyleId>{5C22544A-7EE6-4342-B048-85BDC9FD1C3A}</a:tableStyleId>
              </a:tblPr>
              <a:tblGrid>
                <a:gridCol w="1810512">
                  <a:extLst>
                    <a:ext uri="{9D8B030D-6E8A-4147-A177-3AD203B41FA5}">
                      <a16:colId xmlns:a16="http://schemas.microsoft.com/office/drawing/2014/main" val="3346019068"/>
                    </a:ext>
                  </a:extLst>
                </a:gridCol>
                <a:gridCol w="8220456">
                  <a:extLst>
                    <a:ext uri="{9D8B030D-6E8A-4147-A177-3AD203B41FA5}">
                      <a16:colId xmlns:a16="http://schemas.microsoft.com/office/drawing/2014/main" val="2345055117"/>
                    </a:ext>
                  </a:extLst>
                </a:gridCol>
              </a:tblGrid>
              <a:tr h="396951">
                <a:tc>
                  <a:txBody>
                    <a:bodyPr/>
                    <a:lstStyle/>
                    <a:p>
                      <a:pPr algn="ctr"/>
                      <a:r>
                        <a:rPr lang="en-US" sz="1800" dirty="0">
                          <a:effectLst/>
                        </a:rPr>
                        <a:t>Level of Risk</a:t>
                      </a:r>
                      <a:endParaRPr lang="en-US" sz="1100" dirty="0">
                        <a:effectLst/>
                        <a:latin typeface="Times" panose="02020603050405020304" pitchFamily="18" charset="0"/>
                        <a:cs typeface="Times New Roman" panose="02020603050405020304" pitchFamily="18" charset="0"/>
                      </a:endParaRPr>
                    </a:p>
                  </a:txBody>
                  <a:tcPr marL="68580" marR="68580" marT="0" marB="0" anchor="ctr">
                    <a:solidFill>
                      <a:schemeClr val="accent3"/>
                    </a:solidFill>
                  </a:tcPr>
                </a:tc>
                <a:tc>
                  <a:txBody>
                    <a:bodyPr/>
                    <a:lstStyle/>
                    <a:p>
                      <a:r>
                        <a:rPr lang="en-US" sz="1400" dirty="0">
                          <a:effectLst/>
                        </a:rPr>
                        <a:t>Monitoring Overview</a:t>
                      </a:r>
                      <a:endParaRPr lang="en-US" sz="1000" dirty="0">
                        <a:effectLst/>
                        <a:latin typeface="Times" panose="02020603050405020304" pitchFamily="18"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818187261"/>
                  </a:ext>
                </a:extLst>
              </a:tr>
              <a:tr h="2165191">
                <a:tc>
                  <a:txBody>
                    <a:bodyPr/>
                    <a:lstStyle/>
                    <a:p>
                      <a:pPr algn="ctr"/>
                      <a:r>
                        <a:rPr lang="en-US" sz="1800" dirty="0">
                          <a:effectLst/>
                        </a:rPr>
                        <a:t>Moderate Risk</a:t>
                      </a:r>
                      <a:endParaRPr lang="en-US" sz="1800" dirty="0">
                        <a:effectLst/>
                        <a:latin typeface="Times" panose="02020603050405020304" pitchFamily="18" charset="0"/>
                        <a:cs typeface="Times New Roman" panose="02020603050405020304" pitchFamily="18" charset="0"/>
                      </a:endParaRPr>
                    </a:p>
                  </a:txBody>
                  <a:tcPr marL="68580" marR="68580" marT="0" marB="0" anchor="ctr">
                    <a:solidFill>
                      <a:schemeClr val="accent4"/>
                    </a:solidFill>
                  </a:tcPr>
                </a:tc>
                <a:tc>
                  <a:txBody>
                    <a:bodyPr/>
                    <a:lstStyle/>
                    <a:p>
                      <a:pPr marL="342900" lvl="0" indent="-342900">
                        <a:buFont typeface="Symbol" panose="05050102010706020507" pitchFamily="18" charset="2"/>
                        <a:buChar char=""/>
                      </a:pPr>
                      <a:r>
                        <a:rPr lang="en-US" sz="1400" dirty="0">
                          <a:effectLst/>
                        </a:rPr>
                        <a:t>Requires use of Velos </a:t>
                      </a:r>
                      <a:r>
                        <a:rPr lang="en-US" sz="1400" dirty="0" err="1">
                          <a:effectLst/>
                        </a:rPr>
                        <a:t>eCRF</a:t>
                      </a:r>
                      <a:r>
                        <a:rPr lang="en-US" sz="1400" dirty="0">
                          <a:effectLst/>
                        </a:rPr>
                        <a:t> for registration and reporting of Adverse Events </a:t>
                      </a:r>
                    </a:p>
                    <a:p>
                      <a:pPr marL="742950" lvl="1" indent="-285750">
                        <a:buFont typeface="Courier New" panose="02070309020205020404" pitchFamily="49" charset="0"/>
                        <a:buChar char="o"/>
                      </a:pPr>
                      <a:r>
                        <a:rPr lang="en-US" sz="1400" dirty="0">
                          <a:effectLst/>
                        </a:rPr>
                        <a:t>Other types of data are not required to use Velos </a:t>
                      </a:r>
                      <a:r>
                        <a:rPr lang="en-US" sz="1400" dirty="0" err="1">
                          <a:effectLst/>
                        </a:rPr>
                        <a:t>eCRFs</a:t>
                      </a:r>
                      <a:r>
                        <a:rPr lang="en-US" sz="1400" dirty="0">
                          <a:effectLst/>
                        </a:rPr>
                        <a:t> </a:t>
                      </a:r>
                    </a:p>
                    <a:p>
                      <a:pPr marL="342900" lvl="0" indent="-342900">
                        <a:buFont typeface="Symbol" panose="05050102010706020507" pitchFamily="18" charset="2"/>
                        <a:buChar char=""/>
                      </a:pPr>
                      <a:r>
                        <a:rPr lang="en-US" sz="1400" dirty="0">
                          <a:effectLst/>
                        </a:rPr>
                        <a:t>Requires prospective registration of participants </a:t>
                      </a:r>
                    </a:p>
                    <a:p>
                      <a:pPr marL="342900" lvl="0" indent="-342900">
                        <a:buFont typeface="Symbol" panose="05050102010706020507" pitchFamily="18" charset="2"/>
                        <a:buChar char=""/>
                      </a:pPr>
                      <a:r>
                        <a:rPr lang="en-US" sz="1400" dirty="0">
                          <a:effectLst/>
                        </a:rPr>
                        <a:t>Requires timely submission of Adverse Event </a:t>
                      </a:r>
                      <a:r>
                        <a:rPr lang="en-US" sz="1400" dirty="0" err="1">
                          <a:effectLst/>
                        </a:rPr>
                        <a:t>eCRFs</a:t>
                      </a:r>
                      <a:r>
                        <a:rPr lang="en-US" sz="1400" dirty="0">
                          <a:effectLst/>
                        </a:rPr>
                        <a:t>, according to protocol </a:t>
                      </a:r>
                    </a:p>
                    <a:p>
                      <a:pPr marL="342900" lvl="0" indent="-342900">
                        <a:buFont typeface="Symbol" panose="05050102010706020507" pitchFamily="18" charset="2"/>
                        <a:buChar char=""/>
                      </a:pPr>
                      <a:r>
                        <a:rPr lang="en-US" sz="1400" dirty="0">
                          <a:effectLst/>
                        </a:rPr>
                        <a:t>Requires submission of any Adverse Events meeting expedited reporting criteria to be promptly reported to the QAM, according to protocol </a:t>
                      </a:r>
                    </a:p>
                    <a:p>
                      <a:pPr marL="342900" lvl="0" indent="-342900">
                        <a:buFont typeface="Symbol" panose="05050102010706020507" pitchFamily="18" charset="2"/>
                        <a:buChar char=""/>
                      </a:pPr>
                      <a:r>
                        <a:rPr lang="en-US" sz="1400" dirty="0">
                          <a:effectLst/>
                        </a:rPr>
                        <a:t>Semi-Annual Report and SAE review will be reviewed by DSMC as indicated in Section 4.3 of the DSMP</a:t>
                      </a:r>
                      <a:endParaRPr lang="en-US" sz="1400" dirty="0">
                        <a:effectLst/>
                        <a:latin typeface="Times" panose="02020603050405020304" pitchFamily="18" charset="0"/>
                        <a:cs typeface="Times New Roman" panose="02020603050405020304" pitchFamily="18" charset="0"/>
                      </a:endParaRPr>
                    </a:p>
                  </a:txBody>
                  <a:tcPr marL="68580" marR="68580" marT="0" marB="0" anchor="ctr">
                    <a:solidFill>
                      <a:schemeClr val="accent2">
                        <a:lumMod val="10000"/>
                        <a:lumOff val="90000"/>
                      </a:schemeClr>
                    </a:solidFill>
                  </a:tcPr>
                </a:tc>
                <a:extLst>
                  <a:ext uri="{0D108BD9-81ED-4DB2-BD59-A6C34878D82A}">
                    <a16:rowId xmlns:a16="http://schemas.microsoft.com/office/drawing/2014/main" val="3540540676"/>
                  </a:ext>
                </a:extLst>
              </a:tr>
              <a:tr h="2165191">
                <a:tc>
                  <a:txBody>
                    <a:bodyPr/>
                    <a:lstStyle/>
                    <a:p>
                      <a:pPr algn="ctr"/>
                      <a:r>
                        <a:rPr lang="en-US" sz="1800" dirty="0">
                          <a:effectLst/>
                        </a:rPr>
                        <a:t>High Risk</a:t>
                      </a:r>
                      <a:endParaRPr lang="en-US" sz="1800" dirty="0">
                        <a:effectLst/>
                        <a:latin typeface="Times" panose="02020603050405020304" pitchFamily="18" charset="0"/>
                        <a:cs typeface="Times New Roman" panose="02020603050405020304" pitchFamily="18" charset="0"/>
                      </a:endParaRPr>
                    </a:p>
                  </a:txBody>
                  <a:tcPr marL="68580" marR="68580" marT="0" marB="0" anchor="ctr">
                    <a:solidFill>
                      <a:schemeClr val="accent4"/>
                    </a:solidFill>
                  </a:tcPr>
                </a:tc>
                <a:tc>
                  <a:txBody>
                    <a:bodyPr/>
                    <a:lstStyle/>
                    <a:p>
                      <a:pPr marL="342900" lvl="0" indent="-342900">
                        <a:buFont typeface="Symbol" panose="05050102010706020507" pitchFamily="18" charset="2"/>
                        <a:buChar char=""/>
                      </a:pPr>
                      <a:r>
                        <a:rPr lang="en-US" sz="1400" dirty="0">
                          <a:effectLst/>
                        </a:rPr>
                        <a:t>Requires use of Velos for registration and reporting of all study-related data </a:t>
                      </a:r>
                    </a:p>
                    <a:p>
                      <a:pPr marL="342900" lvl="0" indent="-342900">
                        <a:buFont typeface="Symbol" panose="05050102010706020507" pitchFamily="18" charset="2"/>
                        <a:buChar char=""/>
                      </a:pPr>
                      <a:r>
                        <a:rPr lang="en-US" sz="1400" dirty="0">
                          <a:effectLst/>
                        </a:rPr>
                        <a:t>Requires prospective registration of participants </a:t>
                      </a:r>
                    </a:p>
                    <a:p>
                      <a:pPr marL="342900" lvl="0" indent="-342900">
                        <a:buFont typeface="Symbol" panose="05050102010706020507" pitchFamily="18" charset="2"/>
                        <a:buChar char=""/>
                      </a:pPr>
                      <a:r>
                        <a:rPr lang="en-US" sz="1400" dirty="0">
                          <a:effectLst/>
                        </a:rPr>
                        <a:t>Requires timely submission of all </a:t>
                      </a:r>
                      <a:r>
                        <a:rPr lang="en-US" sz="1400" dirty="0" err="1">
                          <a:effectLst/>
                        </a:rPr>
                        <a:t>eCRFs</a:t>
                      </a:r>
                      <a:r>
                        <a:rPr lang="en-US" sz="1400" dirty="0">
                          <a:effectLst/>
                        </a:rPr>
                        <a:t>, including Adverse Events, and will be monitored in a risk-based approach </a:t>
                      </a:r>
                    </a:p>
                    <a:p>
                      <a:pPr marL="342900" lvl="0" indent="-342900">
                        <a:buFont typeface="Symbol" panose="05050102010706020507" pitchFamily="18" charset="2"/>
                        <a:buChar char=""/>
                      </a:pPr>
                      <a:r>
                        <a:rPr lang="en-US" sz="1400" dirty="0">
                          <a:effectLst/>
                        </a:rPr>
                        <a:t>Requires submission of any Adverse Events meeting expedited reporting criteria to be promptly reported to the QAM, according to protocol </a:t>
                      </a:r>
                    </a:p>
                    <a:p>
                      <a:pPr marL="342900" lvl="0" indent="-342900">
                        <a:buFont typeface="Symbol" panose="05050102010706020507" pitchFamily="18" charset="2"/>
                        <a:buChar char=""/>
                      </a:pPr>
                      <a:r>
                        <a:rPr lang="en-US" sz="1400" dirty="0">
                          <a:effectLst/>
                        </a:rPr>
                        <a:t>Semi-Annual Report, FDA Report, safety, SAE, DLT/Dose escalation, stopping rule, protocol deviation, RNI, data set, and audit report review will be reviewed by DSMC as indicated in Section 4.3 of the DSMP</a:t>
                      </a:r>
                      <a:endParaRPr lang="en-US" sz="1400" dirty="0">
                        <a:effectLst/>
                        <a:latin typeface="Times" panose="02020603050405020304" pitchFamily="18" charset="0"/>
                        <a:cs typeface="Times New Roman" panose="02020603050405020304" pitchFamily="18" charset="0"/>
                      </a:endParaRPr>
                    </a:p>
                  </a:txBody>
                  <a:tcPr marL="68580" marR="68580" marT="0" marB="0" anchor="ctr">
                    <a:solidFill>
                      <a:schemeClr val="accent2">
                        <a:lumMod val="10000"/>
                        <a:lumOff val="90000"/>
                      </a:schemeClr>
                    </a:solidFill>
                  </a:tcPr>
                </a:tc>
                <a:extLst>
                  <a:ext uri="{0D108BD9-81ED-4DB2-BD59-A6C34878D82A}">
                    <a16:rowId xmlns:a16="http://schemas.microsoft.com/office/drawing/2014/main" val="1126379025"/>
                  </a:ext>
                </a:extLst>
              </a:tr>
            </a:tbl>
          </a:graphicData>
        </a:graphic>
      </p:graphicFrame>
    </p:spTree>
    <p:extLst>
      <p:ext uri="{BB962C8B-B14F-4D97-AF65-F5344CB8AC3E}">
        <p14:creationId xmlns:p14="http://schemas.microsoft.com/office/powerpoint/2010/main" val="2994840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380999"/>
            <a:ext cx="11353800" cy="826363"/>
          </a:xfrm>
        </p:spPr>
        <p:txBody>
          <a:bodyPr>
            <a:normAutofit fontScale="90000"/>
          </a:bodyPr>
          <a:lstStyle/>
          <a:p>
            <a:r>
              <a:rPr lang="en-US" altLang="en-US" b="1" dirty="0">
                <a:solidFill>
                  <a:srgbClr val="000000"/>
                </a:solidFill>
                <a:latin typeface="Arial" panose="020B0604020202020204" pitchFamily="34" charset="0"/>
                <a:ea typeface="Arial" panose="020B0604020202020204" pitchFamily="34" charset="0"/>
                <a:cs typeface="Times New Roman" panose="02020603050405020304" pitchFamily="18" charset="0"/>
              </a:rPr>
              <a:t>Visit Schedule and Frequency Table for Quality Assurance Oversight –Single or Multi-Site</a:t>
            </a:r>
            <a:br>
              <a:rPr lang="en-US" altLang="en-US" sz="1400" dirty="0">
                <a:latin typeface="Arial" panose="020B0604020202020204" pitchFamily="34" charset="0"/>
              </a:rPr>
            </a:br>
            <a:endParaRPr lang="en-US" dirty="0"/>
          </a:p>
        </p:txBody>
      </p:sp>
      <p:sp>
        <p:nvSpPr>
          <p:cNvPr id="3" name="Text Placeholder 2"/>
          <p:cNvSpPr>
            <a:spLocks noGrp="1"/>
          </p:cNvSpPr>
          <p:nvPr>
            <p:ph type="body" sz="quarter" idx="13"/>
          </p:nvPr>
        </p:nvSpPr>
        <p:spPr/>
        <p:txBody>
          <a:bodyPr/>
          <a:lstStyle/>
          <a:p>
            <a:endParaRPr lang="en-US" dirty="0"/>
          </a:p>
          <a:p>
            <a:endParaRPr lang="en-US" dirty="0"/>
          </a:p>
        </p:txBody>
      </p:sp>
      <p:sp>
        <p:nvSpPr>
          <p:cNvPr id="4" name="Date Placeholder 3"/>
          <p:cNvSpPr>
            <a:spLocks noGrp="1"/>
          </p:cNvSpPr>
          <p:nvPr>
            <p:ph type="dt" sz="half" idx="14"/>
          </p:nvPr>
        </p:nvSpPr>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58</a:t>
            </a:fld>
            <a:r>
              <a:rPr lang="en-US"/>
              <a:t>     │</a:t>
            </a:r>
            <a:endParaRPr lang="en-US" dirty="0"/>
          </a:p>
        </p:txBody>
      </p:sp>
      <p:graphicFrame>
        <p:nvGraphicFramePr>
          <p:cNvPr id="7" name="Table 6"/>
          <p:cNvGraphicFramePr>
            <a:graphicFrameLocks noGrp="1"/>
          </p:cNvGraphicFramePr>
          <p:nvPr/>
        </p:nvGraphicFramePr>
        <p:xfrm>
          <a:off x="1476376" y="2992329"/>
          <a:ext cx="9305923" cy="1991438"/>
        </p:xfrm>
        <a:graphic>
          <a:graphicData uri="http://schemas.openxmlformats.org/drawingml/2006/table">
            <a:tbl>
              <a:tblPr firstRow="1" firstCol="1" bandRow="1">
                <a:tableStyleId>{5C22544A-7EE6-4342-B048-85BDC9FD1C3A}</a:tableStyleId>
              </a:tblPr>
              <a:tblGrid>
                <a:gridCol w="2610123">
                  <a:extLst>
                    <a:ext uri="{9D8B030D-6E8A-4147-A177-3AD203B41FA5}">
                      <a16:colId xmlns:a16="http://schemas.microsoft.com/office/drawing/2014/main" val="1746082996"/>
                    </a:ext>
                  </a:extLst>
                </a:gridCol>
                <a:gridCol w="3019151">
                  <a:extLst>
                    <a:ext uri="{9D8B030D-6E8A-4147-A177-3AD203B41FA5}">
                      <a16:colId xmlns:a16="http://schemas.microsoft.com/office/drawing/2014/main" val="1493171966"/>
                    </a:ext>
                  </a:extLst>
                </a:gridCol>
                <a:gridCol w="3676649">
                  <a:extLst>
                    <a:ext uri="{9D8B030D-6E8A-4147-A177-3AD203B41FA5}">
                      <a16:colId xmlns:a16="http://schemas.microsoft.com/office/drawing/2014/main" val="3504997389"/>
                    </a:ext>
                  </a:extLst>
                </a:gridCol>
              </a:tblGrid>
              <a:tr h="903396">
                <a:tc>
                  <a:txBody>
                    <a:bodyPr/>
                    <a:lstStyle/>
                    <a:p>
                      <a:pPr marL="0" marR="100330" algn="ctr">
                        <a:spcBef>
                          <a:spcPts val="0"/>
                        </a:spcBef>
                        <a:spcAft>
                          <a:spcPts val="0"/>
                        </a:spcAft>
                        <a:tabLst>
                          <a:tab pos="6115050" algn="l"/>
                        </a:tabLst>
                      </a:pPr>
                      <a:r>
                        <a:rPr lang="en-US" sz="1600" dirty="0">
                          <a:effectLst/>
                        </a:rPr>
                        <a:t>After First Subject Enrolled at Lead Site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73025" anchor="ctr">
                    <a:solidFill>
                      <a:schemeClr val="accent3"/>
                    </a:solidFill>
                  </a:tcPr>
                </a:tc>
                <a:tc>
                  <a:txBody>
                    <a:bodyPr/>
                    <a:lstStyle/>
                    <a:p>
                      <a:pPr marL="0" marR="100330" algn="ctr">
                        <a:spcBef>
                          <a:spcPts val="0"/>
                        </a:spcBef>
                        <a:spcAft>
                          <a:spcPts val="0"/>
                        </a:spcAft>
                        <a:tabLst>
                          <a:tab pos="6115050" algn="l"/>
                        </a:tabLst>
                      </a:pPr>
                      <a:r>
                        <a:rPr lang="en-US" sz="1600" dirty="0">
                          <a:effectLst/>
                        </a:rPr>
                        <a:t>Routine Monitoring </a:t>
                      </a:r>
                    </a:p>
                    <a:p>
                      <a:pPr marL="0" marR="100330" algn="ctr">
                        <a:spcBef>
                          <a:spcPts val="0"/>
                        </a:spcBef>
                        <a:spcAft>
                          <a:spcPts val="0"/>
                        </a:spcAft>
                        <a:tabLst>
                          <a:tab pos="6115050" algn="l"/>
                        </a:tabLst>
                      </a:pPr>
                      <a:r>
                        <a:rPr lang="en-US" sz="1600" dirty="0">
                          <a:effectLst/>
                        </a:rPr>
                        <a:t>Single site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73025" anchor="ctr"/>
                </a:tc>
                <a:tc>
                  <a:txBody>
                    <a:bodyPr/>
                    <a:lstStyle/>
                    <a:p>
                      <a:pPr marL="0" marR="100330" algn="ctr">
                        <a:spcBef>
                          <a:spcPts val="0"/>
                        </a:spcBef>
                        <a:spcAft>
                          <a:spcPts val="0"/>
                        </a:spcAft>
                        <a:tabLst>
                          <a:tab pos="6115050" algn="l"/>
                        </a:tabLst>
                      </a:pPr>
                      <a:r>
                        <a:rPr lang="en-US" sz="1600" dirty="0">
                          <a:effectLst/>
                        </a:rPr>
                        <a:t>Routine Monitoring </a:t>
                      </a:r>
                    </a:p>
                    <a:p>
                      <a:pPr marL="0" marR="100330" algn="ctr">
                        <a:spcBef>
                          <a:spcPts val="0"/>
                        </a:spcBef>
                        <a:spcAft>
                          <a:spcPts val="0"/>
                        </a:spcAft>
                        <a:tabLst>
                          <a:tab pos="6115050" algn="l"/>
                        </a:tabLst>
                      </a:pPr>
                      <a:r>
                        <a:rPr lang="en-US" sz="1600" dirty="0">
                          <a:effectLst/>
                        </a:rPr>
                        <a:t>Sub-Site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2499043210"/>
                  </a:ext>
                </a:extLst>
              </a:tr>
              <a:tr h="1088042">
                <a:tc>
                  <a:txBody>
                    <a:bodyPr/>
                    <a:lstStyle/>
                    <a:p>
                      <a:pPr marL="0" marR="100330" algn="ctr">
                        <a:spcBef>
                          <a:spcPts val="0"/>
                        </a:spcBef>
                        <a:spcAft>
                          <a:spcPts val="0"/>
                        </a:spcAft>
                        <a:tabLst>
                          <a:tab pos="6115050" algn="l"/>
                        </a:tabLst>
                      </a:pPr>
                      <a:r>
                        <a:rPr lang="en-US" sz="1600" dirty="0">
                          <a:effectLst/>
                        </a:rPr>
                        <a:t>Within 2 weeks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73025" anchor="ctr">
                    <a:solidFill>
                      <a:schemeClr val="accent4"/>
                    </a:solidFill>
                  </a:tcPr>
                </a:tc>
                <a:tc>
                  <a:txBody>
                    <a:bodyPr/>
                    <a:lstStyle/>
                    <a:p>
                      <a:pPr marL="0" marR="100330" algn="just">
                        <a:spcBef>
                          <a:spcPts val="0"/>
                        </a:spcBef>
                        <a:spcAft>
                          <a:spcPts val="0"/>
                        </a:spcAft>
                        <a:tabLst>
                          <a:tab pos="6115050" algn="l"/>
                        </a:tabLst>
                      </a:pPr>
                      <a:r>
                        <a:rPr lang="en-US" sz="1600" dirty="0">
                          <a:effectLst/>
                        </a:rPr>
                        <a:t>Every 12 weeks </a:t>
                      </a:r>
                    </a:p>
                    <a:p>
                      <a:pPr marL="0" marR="100330" algn="just">
                        <a:spcBef>
                          <a:spcPts val="0"/>
                        </a:spcBef>
                        <a:spcAft>
                          <a:spcPts val="0"/>
                        </a:spcAft>
                        <a:tabLst>
                          <a:tab pos="6115050" algn="l"/>
                        </a:tabLst>
                      </a:pPr>
                      <a:r>
                        <a:rPr lang="en-US" sz="1600" dirty="0">
                          <a:effectLst/>
                        </a:rPr>
                        <a:t>(4 months)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73025" anchor="ctr"/>
                </a:tc>
                <a:tc>
                  <a:txBody>
                    <a:bodyPr/>
                    <a:lstStyle/>
                    <a:p>
                      <a:pPr marL="0" marR="100330" algn="just">
                        <a:spcBef>
                          <a:spcPts val="0"/>
                        </a:spcBef>
                        <a:spcAft>
                          <a:spcPts val="0"/>
                        </a:spcAft>
                        <a:tabLst>
                          <a:tab pos="6115050" algn="l"/>
                        </a:tabLst>
                      </a:pPr>
                      <a:r>
                        <a:rPr lang="en-US" sz="1600" dirty="0">
                          <a:effectLst/>
                        </a:rPr>
                        <a:t>Every 24 weeks </a:t>
                      </a:r>
                    </a:p>
                    <a:p>
                      <a:pPr marL="0" marR="100330" algn="just">
                        <a:spcBef>
                          <a:spcPts val="0"/>
                        </a:spcBef>
                        <a:spcAft>
                          <a:spcPts val="0"/>
                        </a:spcAft>
                        <a:tabLst>
                          <a:tab pos="6115050" algn="l"/>
                        </a:tabLst>
                      </a:pPr>
                      <a:r>
                        <a:rPr lang="en-US" sz="1600" dirty="0">
                          <a:effectLst/>
                        </a:rPr>
                        <a:t>(6 months)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73025" marB="73025" anchor="ctr"/>
                </a:tc>
                <a:extLst>
                  <a:ext uri="{0D108BD9-81ED-4DB2-BD59-A6C34878D82A}">
                    <a16:rowId xmlns:a16="http://schemas.microsoft.com/office/drawing/2014/main" val="4254126053"/>
                  </a:ext>
                </a:extLst>
              </a:tr>
            </a:tbl>
          </a:graphicData>
        </a:graphic>
      </p:graphicFrame>
      <p:sp>
        <p:nvSpPr>
          <p:cNvPr id="8" name="Rectangle 1"/>
          <p:cNvSpPr>
            <a:spLocks noChangeArrowheads="1"/>
          </p:cNvSpPr>
          <p:nvPr/>
        </p:nvSpPr>
        <p:spPr bwMode="auto">
          <a:xfrm>
            <a:off x="1027914" y="2104072"/>
            <a:ext cx="1013617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115050" algn="l"/>
              </a:tabLst>
              <a:defRPr>
                <a:solidFill>
                  <a:schemeClr val="tx1"/>
                </a:solidFill>
                <a:latin typeface="Arial" panose="020B0604020202020204" pitchFamily="34" charset="0"/>
              </a:defRPr>
            </a:lvl1pPr>
            <a:lvl2pPr eaLnBrk="0" fontAlgn="base" hangingPunct="0">
              <a:spcBef>
                <a:spcPct val="0"/>
              </a:spcBef>
              <a:spcAft>
                <a:spcPct val="0"/>
              </a:spcAft>
              <a:tabLst>
                <a:tab pos="6115050" algn="l"/>
              </a:tabLst>
              <a:defRPr>
                <a:solidFill>
                  <a:schemeClr val="tx1"/>
                </a:solidFill>
                <a:latin typeface="Arial" panose="020B0604020202020204" pitchFamily="34" charset="0"/>
              </a:defRPr>
            </a:lvl2pPr>
            <a:lvl3pPr eaLnBrk="0" fontAlgn="base" hangingPunct="0">
              <a:spcBef>
                <a:spcPct val="0"/>
              </a:spcBef>
              <a:spcAft>
                <a:spcPct val="0"/>
              </a:spcAft>
              <a:tabLst>
                <a:tab pos="6115050" algn="l"/>
              </a:tabLst>
              <a:defRPr>
                <a:solidFill>
                  <a:schemeClr val="tx1"/>
                </a:solidFill>
                <a:latin typeface="Arial" panose="020B0604020202020204" pitchFamily="34" charset="0"/>
              </a:defRPr>
            </a:lvl3pPr>
            <a:lvl4pPr eaLnBrk="0" fontAlgn="base" hangingPunct="0">
              <a:spcBef>
                <a:spcPct val="0"/>
              </a:spcBef>
              <a:spcAft>
                <a:spcPct val="0"/>
              </a:spcAft>
              <a:tabLst>
                <a:tab pos="6115050" algn="l"/>
              </a:tabLst>
              <a:defRPr>
                <a:solidFill>
                  <a:schemeClr val="tx1"/>
                </a:solidFill>
                <a:latin typeface="Arial" panose="020B0604020202020204" pitchFamily="34" charset="0"/>
              </a:defRPr>
            </a:lvl4pPr>
            <a:lvl5pPr eaLnBrk="0" fontAlgn="base" hangingPunct="0">
              <a:spcBef>
                <a:spcPct val="0"/>
              </a:spcBef>
              <a:spcAft>
                <a:spcPct val="0"/>
              </a:spcAft>
              <a:tabLst>
                <a:tab pos="6115050" algn="l"/>
              </a:tabLst>
              <a:defRPr>
                <a:solidFill>
                  <a:schemeClr val="tx1"/>
                </a:solidFill>
                <a:latin typeface="Arial" panose="020B0604020202020204" pitchFamily="34" charset="0"/>
              </a:defRPr>
            </a:lvl5pPr>
            <a:lvl6pPr eaLnBrk="0" fontAlgn="base" hangingPunct="0">
              <a:spcBef>
                <a:spcPct val="0"/>
              </a:spcBef>
              <a:spcAft>
                <a:spcPct val="0"/>
              </a:spcAft>
              <a:tabLst>
                <a:tab pos="6115050" algn="l"/>
              </a:tabLst>
              <a:defRPr>
                <a:solidFill>
                  <a:schemeClr val="tx1"/>
                </a:solidFill>
                <a:latin typeface="Arial" panose="020B0604020202020204" pitchFamily="34" charset="0"/>
              </a:defRPr>
            </a:lvl6pPr>
            <a:lvl7pPr eaLnBrk="0" fontAlgn="base" hangingPunct="0">
              <a:spcBef>
                <a:spcPct val="0"/>
              </a:spcBef>
              <a:spcAft>
                <a:spcPct val="0"/>
              </a:spcAft>
              <a:tabLst>
                <a:tab pos="6115050" algn="l"/>
              </a:tabLst>
              <a:defRPr>
                <a:solidFill>
                  <a:schemeClr val="tx1"/>
                </a:solidFill>
                <a:latin typeface="Arial" panose="020B0604020202020204" pitchFamily="34" charset="0"/>
              </a:defRPr>
            </a:lvl7pPr>
            <a:lvl8pPr eaLnBrk="0" fontAlgn="base" hangingPunct="0">
              <a:spcBef>
                <a:spcPct val="0"/>
              </a:spcBef>
              <a:spcAft>
                <a:spcPct val="0"/>
              </a:spcAft>
              <a:tabLst>
                <a:tab pos="6115050" algn="l"/>
              </a:tabLst>
              <a:defRPr>
                <a:solidFill>
                  <a:schemeClr val="tx1"/>
                </a:solidFill>
                <a:latin typeface="Arial" panose="020B0604020202020204" pitchFamily="34" charset="0"/>
              </a:defRPr>
            </a:lvl8pPr>
            <a:lvl9pPr eaLnBrk="0" fontAlgn="base" hangingPunct="0">
              <a:spcBef>
                <a:spcPct val="0"/>
              </a:spcBef>
              <a:spcAft>
                <a:spcPct val="0"/>
              </a:spcAft>
              <a:tabLst>
                <a:tab pos="61150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115050" algn="l"/>
              </a:tabLst>
            </a:pPr>
            <a:r>
              <a:rPr kumimoji="0" lang="en-US" altLang="en-US"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2- Visit Schedule and Frequency Table for Compliance Oversight –Single or Multi-Site</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6115050" algn="l"/>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402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381000"/>
            <a:ext cx="11353800" cy="681446"/>
          </a:xfrm>
        </p:spPr>
        <p:txBody>
          <a:bodyPr/>
          <a:lstStyle/>
          <a:p>
            <a:r>
              <a:rPr lang="en-US" sz="2400" b="1" dirty="0"/>
              <a:t>SDV Expectations for Quality Monitoring ( Regulatory, Clinical cases, IDS)</a:t>
            </a:r>
            <a:endParaRPr lang="en-US" sz="2400" dirty="0"/>
          </a:p>
        </p:txBody>
      </p:sp>
      <p:sp>
        <p:nvSpPr>
          <p:cNvPr id="4" name="Date Placeholder 3"/>
          <p:cNvSpPr>
            <a:spLocks noGrp="1"/>
          </p:cNvSpPr>
          <p:nvPr>
            <p:ph type="dt" sz="half" idx="14"/>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59</a:t>
            </a:fld>
            <a:r>
              <a:rPr lang="en-US"/>
              <a:t>     │</a:t>
            </a:r>
            <a:endParaRPr lang="en-US" dirty="0"/>
          </a:p>
        </p:txBody>
      </p:sp>
      <p:graphicFrame>
        <p:nvGraphicFramePr>
          <p:cNvPr id="7" name="Table 6"/>
          <p:cNvGraphicFramePr>
            <a:graphicFrameLocks noGrp="1"/>
          </p:cNvGraphicFramePr>
          <p:nvPr/>
        </p:nvGraphicFramePr>
        <p:xfrm>
          <a:off x="667512" y="1062446"/>
          <a:ext cx="7275935" cy="5414880"/>
        </p:xfrm>
        <a:graphic>
          <a:graphicData uri="http://schemas.openxmlformats.org/drawingml/2006/table">
            <a:tbl>
              <a:tblPr firstRow="1" firstCol="1" lastRow="1" lastCol="1" bandRow="1" bandCol="1">
                <a:tableStyleId>{5C22544A-7EE6-4342-B048-85BDC9FD1C3A}</a:tableStyleId>
              </a:tblPr>
              <a:tblGrid>
                <a:gridCol w="7275935">
                  <a:extLst>
                    <a:ext uri="{9D8B030D-6E8A-4147-A177-3AD203B41FA5}">
                      <a16:colId xmlns:a16="http://schemas.microsoft.com/office/drawing/2014/main" val="343666388"/>
                    </a:ext>
                  </a:extLst>
                </a:gridCol>
              </a:tblGrid>
              <a:tr h="1054029">
                <a:tc>
                  <a:txBody>
                    <a:bodyPr/>
                    <a:lstStyle/>
                    <a:p>
                      <a:pPr marL="69215" marR="0">
                        <a:lnSpc>
                          <a:spcPct val="150000"/>
                        </a:lnSpc>
                        <a:spcBef>
                          <a:spcPts val="200"/>
                        </a:spcBef>
                        <a:spcAft>
                          <a:spcPts val="200"/>
                        </a:spcAft>
                        <a:tabLst>
                          <a:tab pos="6115050" algn="l"/>
                        </a:tabLst>
                      </a:pPr>
                      <a:r>
                        <a:rPr lang="en-US" sz="2000" dirty="0">
                          <a:effectLst/>
                        </a:rPr>
                        <a:t>SDV Expectations Per Subject Monitored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544238764"/>
                  </a:ext>
                </a:extLst>
              </a:tr>
              <a:tr h="396136">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Informed Consent</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146016240"/>
                  </a:ext>
                </a:extLst>
              </a:tr>
              <a:tr h="397782">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Inclusion/Exclusion Criteria</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929477409"/>
                  </a:ext>
                </a:extLst>
              </a:tr>
              <a:tr h="396136">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Adverse Events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62205414"/>
                  </a:ext>
                </a:extLst>
              </a:tr>
              <a:tr h="396136">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Reported Serious Adverse Events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2618820681"/>
                  </a:ext>
                </a:extLst>
              </a:tr>
              <a:tr h="396136">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Concomitant Meds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602027656"/>
                  </a:ext>
                </a:extLst>
              </a:tr>
              <a:tr h="396136">
                <a:tc>
                  <a:txBody>
                    <a:bodyPr/>
                    <a:lstStyle/>
                    <a:p>
                      <a:pPr marL="69215" marR="0" algn="l">
                        <a:lnSpc>
                          <a:spcPct val="150000"/>
                        </a:lnSpc>
                        <a:spcBef>
                          <a:spcPts val="200"/>
                        </a:spcBef>
                        <a:spcAft>
                          <a:spcPts val="200"/>
                        </a:spcAft>
                        <a:tabLst>
                          <a:tab pos="6115050" algn="l"/>
                        </a:tabLst>
                      </a:pPr>
                      <a:r>
                        <a:rPr lang="en-US" sz="1800" b="0">
                          <a:solidFill>
                            <a:schemeClr val="tx1"/>
                          </a:solidFill>
                          <a:effectLst/>
                        </a:rPr>
                        <a:t>Primary Endpoint(s)</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2495885862"/>
                  </a:ext>
                </a:extLst>
              </a:tr>
              <a:tr h="396136">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Secondary Endpoint(s)</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1079297779"/>
                  </a:ext>
                </a:extLst>
              </a:tr>
              <a:tr h="396136">
                <a:tc>
                  <a:txBody>
                    <a:bodyPr/>
                    <a:lstStyle/>
                    <a:p>
                      <a:pPr marL="69215" marR="0" algn="l">
                        <a:lnSpc>
                          <a:spcPct val="150000"/>
                        </a:lnSpc>
                        <a:spcBef>
                          <a:spcPts val="200"/>
                        </a:spcBef>
                        <a:spcAft>
                          <a:spcPts val="200"/>
                        </a:spcAft>
                        <a:tabLst>
                          <a:tab pos="6115050" algn="l"/>
                        </a:tabLst>
                      </a:pPr>
                      <a:r>
                        <a:rPr lang="en-US" sz="1800" b="0" dirty="0">
                          <a:solidFill>
                            <a:schemeClr val="tx1"/>
                          </a:solidFill>
                          <a:effectLst/>
                        </a:rPr>
                        <a:t>IP Administration</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2458767767"/>
                  </a:ext>
                </a:extLst>
              </a:tr>
              <a:tr h="1188407">
                <a:tc>
                  <a:txBody>
                    <a:bodyPr/>
                    <a:lstStyle/>
                    <a:p>
                      <a:pPr marL="69215" marR="309245" algn="l">
                        <a:lnSpc>
                          <a:spcPct val="150000"/>
                        </a:lnSpc>
                        <a:spcBef>
                          <a:spcPts val="200"/>
                        </a:spcBef>
                        <a:spcAft>
                          <a:spcPts val="200"/>
                        </a:spcAft>
                        <a:tabLst>
                          <a:tab pos="6115050" algn="l"/>
                        </a:tabLst>
                      </a:pPr>
                      <a:r>
                        <a:rPr lang="en-US" sz="1800" b="0" dirty="0">
                          <a:solidFill>
                            <a:schemeClr val="tx1"/>
                          </a:solidFill>
                          <a:effectLst/>
                        </a:rPr>
                        <a:t>Other data </a:t>
                      </a:r>
                      <a:r>
                        <a:rPr lang="en-US" sz="1800" b="0" dirty="0">
                          <a:solidFill>
                            <a:srgbClr val="FF0000"/>
                          </a:solidFill>
                          <a:effectLst/>
                        </a:rPr>
                        <a:t>(</a:t>
                      </a:r>
                      <a:r>
                        <a:rPr lang="en-US" sz="1800" b="0" baseline="0" dirty="0">
                          <a:solidFill>
                            <a:srgbClr val="FF0000"/>
                          </a:solidFill>
                          <a:effectLst/>
                        </a:rPr>
                        <a:t> Investigational Brochures, </a:t>
                      </a:r>
                      <a:r>
                        <a:rPr lang="en-US" sz="1800" b="0" dirty="0">
                          <a:solidFill>
                            <a:schemeClr val="tx1"/>
                          </a:solidFill>
                          <a:effectLst/>
                        </a:rPr>
                        <a:t>lab reports, ECGs, Imaging, Diaries QOL,  sample collection time points, sample storage and shipping compliance etc.)</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10000"/>
                        <a:lumOff val="90000"/>
                      </a:schemeClr>
                    </a:solidFill>
                  </a:tcPr>
                </a:tc>
                <a:extLst>
                  <a:ext uri="{0D108BD9-81ED-4DB2-BD59-A6C34878D82A}">
                    <a16:rowId xmlns:a16="http://schemas.microsoft.com/office/drawing/2014/main" val="2023142583"/>
                  </a:ext>
                </a:extLst>
              </a:tr>
            </a:tbl>
          </a:graphicData>
        </a:graphic>
      </p:graphicFrame>
    </p:spTree>
    <p:extLst>
      <p:ext uri="{BB962C8B-B14F-4D97-AF65-F5344CB8AC3E}">
        <p14:creationId xmlns:p14="http://schemas.microsoft.com/office/powerpoint/2010/main" val="104959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7D6C-F6DC-FC9A-FA84-E458F389E48E}"/>
              </a:ext>
            </a:extLst>
          </p:cNvPr>
          <p:cNvSpPr>
            <a:spLocks noGrp="1"/>
          </p:cNvSpPr>
          <p:nvPr>
            <p:ph type="title"/>
          </p:nvPr>
        </p:nvSpPr>
        <p:spPr/>
        <p:txBody>
          <a:bodyPr/>
          <a:lstStyle/>
          <a:p>
            <a:r>
              <a:rPr lang="en-US" dirty="0"/>
              <a:t>Funding…</a:t>
            </a:r>
          </a:p>
        </p:txBody>
      </p:sp>
      <p:sp>
        <p:nvSpPr>
          <p:cNvPr id="4" name="Date Placeholder 3">
            <a:extLst>
              <a:ext uri="{FF2B5EF4-FFF2-40B4-BE49-F238E27FC236}">
                <a16:creationId xmlns:a16="http://schemas.microsoft.com/office/drawing/2014/main" id="{55CB6249-05CE-2D1E-9FC1-D98D186968E6}"/>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3A32DC2E-1ECE-CF48-71C3-860D694F2F43}"/>
              </a:ext>
            </a:extLst>
          </p:cNvPr>
          <p:cNvSpPr>
            <a:spLocks noGrp="1"/>
          </p:cNvSpPr>
          <p:nvPr>
            <p:ph type="sldNum" sz="quarter" idx="16"/>
          </p:nvPr>
        </p:nvSpPr>
        <p:spPr/>
        <p:txBody>
          <a:bodyPr/>
          <a:lstStyle/>
          <a:p>
            <a:fld id="{436DF479-7476-4076-86FD-1C41B7E33810}" type="slidenum">
              <a:rPr lang="en-US" smtClean="0"/>
              <a:pPr/>
              <a:t>6</a:t>
            </a:fld>
            <a:r>
              <a:rPr lang="en-US"/>
              <a:t>     │</a:t>
            </a:r>
          </a:p>
        </p:txBody>
      </p:sp>
      <p:sp>
        <p:nvSpPr>
          <p:cNvPr id="6" name="Footer Placeholder 5">
            <a:extLst>
              <a:ext uri="{FF2B5EF4-FFF2-40B4-BE49-F238E27FC236}">
                <a16:creationId xmlns:a16="http://schemas.microsoft.com/office/drawing/2014/main" id="{09DCB1BB-1FE3-70BD-6DD8-D6C13B641E44}"/>
              </a:ext>
            </a:extLst>
          </p:cNvPr>
          <p:cNvSpPr>
            <a:spLocks noGrp="1"/>
          </p:cNvSpPr>
          <p:nvPr>
            <p:ph type="ftr" sz="quarter" idx="39"/>
          </p:nvPr>
        </p:nvSpPr>
        <p:spPr/>
        <p:txBody>
          <a:bodyPr/>
          <a:lstStyle/>
          <a:p>
            <a:r>
              <a:rPr lang="en-US"/>
              <a:t>CONFIDENTIAL DRAFT – For discussion purposes only</a:t>
            </a:r>
          </a:p>
        </p:txBody>
      </p:sp>
      <p:pic>
        <p:nvPicPr>
          <p:cNvPr id="8" name="Picture 7" descr="A group of logos and text&#10;&#10;Description automatically generated">
            <a:extLst>
              <a:ext uri="{FF2B5EF4-FFF2-40B4-BE49-F238E27FC236}">
                <a16:creationId xmlns:a16="http://schemas.microsoft.com/office/drawing/2014/main" id="{A4858664-C847-1F51-1D78-ED5A421CD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160" y="876300"/>
            <a:ext cx="8313679" cy="5566037"/>
          </a:xfrm>
          <a:prstGeom prst="rect">
            <a:avLst/>
          </a:prstGeom>
        </p:spPr>
      </p:pic>
    </p:spTree>
    <p:extLst>
      <p:ext uri="{BB962C8B-B14F-4D97-AF65-F5344CB8AC3E}">
        <p14:creationId xmlns:p14="http://schemas.microsoft.com/office/powerpoint/2010/main" val="32220555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Investigator’s Brochure (IB)</a:t>
            </a:r>
          </a:p>
        </p:txBody>
      </p:sp>
      <p:sp>
        <p:nvSpPr>
          <p:cNvPr id="3" name="Text Placeholder 2"/>
          <p:cNvSpPr>
            <a:spLocks noGrp="1"/>
          </p:cNvSpPr>
          <p:nvPr>
            <p:ph type="body" sz="quarter" idx="13"/>
          </p:nvPr>
        </p:nvSpPr>
        <p:spPr>
          <a:xfrm>
            <a:off x="358833" y="1080655"/>
            <a:ext cx="11353800" cy="7271342"/>
          </a:xfrm>
        </p:spPr>
        <p:txBody>
          <a:bodyPr>
            <a:normAutofit/>
          </a:bodyPr>
          <a:lstStyle/>
          <a:p>
            <a:r>
              <a:rPr lang="en-US" dirty="0"/>
              <a:t>An Investigator’s Brochure is a collection of clinical and non-clinical data about the investigational products that are the focus of the study. The brochure should provide an ongoing insight into the clinical trial study participants during the duration of the trial. </a:t>
            </a:r>
          </a:p>
          <a:p>
            <a:pPr marL="0" indent="0">
              <a:buNone/>
            </a:pPr>
            <a:endParaRPr lang="en-US" dirty="0"/>
          </a:p>
          <a:p>
            <a:r>
              <a:rPr lang="en-US" b="1" u="sng" dirty="0"/>
              <a:t>The purpose</a:t>
            </a:r>
            <a:r>
              <a:rPr lang="en-US" dirty="0"/>
              <a:t> of an Investigator’s Brochure is to provide Investigators and other crucial people involved in the trial with enough information to help their understanding of the reasons for and compliance with the key features of a clinical trial protocol including dose, dose frequency, methods of administration and safety monitoring procedures. </a:t>
            </a:r>
          </a:p>
          <a:p>
            <a:pPr marL="0" indent="0">
              <a:buNone/>
            </a:pPr>
            <a:endParaRPr lang="en-US" dirty="0"/>
          </a:p>
          <a:p>
            <a:r>
              <a:rPr lang="en-US" dirty="0"/>
              <a:t>An IB is intended to provide the investigator with insights necessary for management of study conduct and study subjects throughout a clinical trial.</a:t>
            </a:r>
          </a:p>
          <a:p>
            <a:pPr marL="0" indent="0">
              <a:buNone/>
            </a:pPr>
            <a:endParaRPr lang="en-US" dirty="0"/>
          </a:p>
          <a:p>
            <a:r>
              <a:rPr lang="en-US" dirty="0"/>
              <a:t>An IB may introduce key aspects and safety measures of a protocol, such as:</a:t>
            </a:r>
          </a:p>
          <a:p>
            <a:r>
              <a:rPr lang="en-US" dirty="0"/>
              <a:t>Dose (of the study drug),</a:t>
            </a:r>
          </a:p>
          <a:p>
            <a:r>
              <a:rPr lang="en-US" dirty="0"/>
              <a:t>Frequency of dosing interval,</a:t>
            </a:r>
          </a:p>
          <a:p>
            <a:r>
              <a:rPr lang="en-US" dirty="0"/>
              <a:t>Methods of administration, and</a:t>
            </a:r>
          </a:p>
          <a:p>
            <a:r>
              <a:rPr lang="en-US" dirty="0"/>
              <a:t>Safety monitoring procedures.</a:t>
            </a:r>
          </a:p>
          <a:p>
            <a:pPr marL="0" indent="0">
              <a:buNone/>
            </a:pPr>
            <a:endParaRPr lang="en-US" dirty="0"/>
          </a:p>
          <a:p>
            <a:endParaRPr lang="en-US" dirty="0"/>
          </a:p>
        </p:txBody>
      </p:sp>
      <p:sp>
        <p:nvSpPr>
          <p:cNvPr id="4" name="Date Placeholder 3"/>
          <p:cNvSpPr>
            <a:spLocks noGrp="1"/>
          </p:cNvSpPr>
          <p:nvPr>
            <p:ph type="dt" sz="half" idx="14"/>
          </p:nvPr>
        </p:nvSpPr>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60</a:t>
            </a:fld>
            <a:r>
              <a:rPr lang="en-US"/>
              <a:t>     │</a:t>
            </a:r>
            <a:endParaRPr lang="en-US" dirty="0"/>
          </a:p>
        </p:txBody>
      </p:sp>
    </p:spTree>
    <p:extLst>
      <p:ext uri="{BB962C8B-B14F-4D97-AF65-F5344CB8AC3E}">
        <p14:creationId xmlns:p14="http://schemas.microsoft.com/office/powerpoint/2010/main" val="4168999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Investigator’s Brochure (IB)</a:t>
            </a:r>
            <a:br>
              <a:rPr lang="en-US" dirty="0"/>
            </a:br>
            <a:endParaRPr lang="en-US" dirty="0"/>
          </a:p>
        </p:txBody>
      </p:sp>
      <p:sp>
        <p:nvSpPr>
          <p:cNvPr id="3" name="Text Placeholder 2"/>
          <p:cNvSpPr>
            <a:spLocks noGrp="1"/>
          </p:cNvSpPr>
          <p:nvPr>
            <p:ph type="body" sz="quarter" idx="13"/>
          </p:nvPr>
        </p:nvSpPr>
        <p:spPr/>
        <p:txBody>
          <a:bodyPr/>
          <a:lstStyle/>
          <a:p>
            <a:endParaRPr lang="en-US" dirty="0"/>
          </a:p>
          <a:p>
            <a:r>
              <a:rPr lang="en-US" dirty="0"/>
              <a:t>Generally, the sponsor is responsible for ensuring that an up-to-date IB is made available to the investigator(s) and the investigators are responsible for providing the up-to-date IB to the responsible IRBs/IECs. </a:t>
            </a:r>
          </a:p>
          <a:p>
            <a:pPr marL="0" indent="0">
              <a:buNone/>
            </a:pPr>
            <a:endParaRPr lang="en-US" dirty="0"/>
          </a:p>
          <a:p>
            <a:pPr marL="0" indent="0">
              <a:buNone/>
            </a:pPr>
            <a:endParaRPr lang="en-US" dirty="0"/>
          </a:p>
          <a:p>
            <a:r>
              <a:rPr lang="en-US" dirty="0"/>
              <a:t>The information included in the Investigator’s Brochure will differ depending on the stage of development of the investigational product (medicinal product, device or therapeutic intervention).</a:t>
            </a:r>
          </a:p>
          <a:p>
            <a:pPr marL="0" indent="0">
              <a:buNone/>
            </a:pPr>
            <a:endParaRPr lang="en-US" dirty="0"/>
          </a:p>
          <a:p>
            <a:pPr marL="0" indent="0">
              <a:buNone/>
            </a:pPr>
            <a:endParaRPr lang="en-US" dirty="0"/>
          </a:p>
          <a:p>
            <a:r>
              <a:rPr lang="en-US" dirty="0"/>
              <a:t>An Investigator’s Brochure should be reviewed every year and revised as necessary in accordance with a Sponsor’s written instructions. If new information is important enough, the Investigators and Human Research Ethics Committee (HREC) need to be informed before it is included in the updated Investigator's Brochure.</a:t>
            </a:r>
          </a:p>
          <a:p>
            <a:endParaRPr lang="en-US" dirty="0"/>
          </a:p>
        </p:txBody>
      </p:sp>
      <p:sp>
        <p:nvSpPr>
          <p:cNvPr id="4" name="Date Placeholder 3"/>
          <p:cNvSpPr>
            <a:spLocks noGrp="1"/>
          </p:cNvSpPr>
          <p:nvPr>
            <p:ph type="dt" sz="half" idx="14"/>
          </p:nvPr>
        </p:nvSpPr>
        <p:spPr/>
        <p:txBody>
          <a:bodyPr/>
          <a:lstStyle/>
          <a:p>
            <a:fld id="{14298C73-C61A-478E-A239-5E10B1DE2EFA}" type="datetime2">
              <a:rPr lang="en-US" smtClean="0"/>
              <a:t>Tuesday, August 20, 2024</a:t>
            </a:fld>
            <a:endParaRPr lang="en-US" dirty="0"/>
          </a:p>
        </p:txBody>
      </p:sp>
      <p:sp>
        <p:nvSpPr>
          <p:cNvPr id="5" name="Footer Placeholder 4"/>
          <p:cNvSpPr>
            <a:spLocks noGrp="1"/>
          </p:cNvSpPr>
          <p:nvPr>
            <p:ph type="ftr" sz="quarter" idx="4294967295"/>
          </p:nvPr>
        </p:nvSpPr>
        <p:spPr/>
        <p:txBody>
          <a:bodyPr/>
          <a:lstStyle/>
          <a:p>
            <a:endParaRPr lang="en-US" dirty="0"/>
          </a:p>
        </p:txBody>
      </p:sp>
      <p:sp>
        <p:nvSpPr>
          <p:cNvPr id="6" name="Slide Number Placeholder 5"/>
          <p:cNvSpPr>
            <a:spLocks noGrp="1"/>
          </p:cNvSpPr>
          <p:nvPr>
            <p:ph type="sldNum" sz="quarter" idx="16"/>
          </p:nvPr>
        </p:nvSpPr>
        <p:spPr/>
        <p:txBody>
          <a:bodyPr/>
          <a:lstStyle/>
          <a:p>
            <a:fld id="{436DF479-7476-4076-86FD-1C41B7E33810}" type="slidenum">
              <a:rPr lang="en-US" smtClean="0"/>
              <a:pPr/>
              <a:t>61</a:t>
            </a:fld>
            <a:r>
              <a:rPr lang="en-US"/>
              <a:t>     │</a:t>
            </a:r>
            <a:endParaRPr lang="en-US" dirty="0"/>
          </a:p>
        </p:txBody>
      </p:sp>
    </p:spTree>
    <p:extLst>
      <p:ext uri="{BB962C8B-B14F-4D97-AF65-F5344CB8AC3E}">
        <p14:creationId xmlns:p14="http://schemas.microsoft.com/office/powerpoint/2010/main" val="1167577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Investigator’s Responsibility</a:t>
            </a:r>
          </a:p>
        </p:txBody>
      </p:sp>
      <p:sp>
        <p:nvSpPr>
          <p:cNvPr id="3" name="Text Placeholder 2"/>
          <p:cNvSpPr>
            <a:spLocks noGrp="1"/>
          </p:cNvSpPr>
          <p:nvPr>
            <p:ph type="body" sz="quarter" idx="13"/>
          </p:nvPr>
        </p:nvSpPr>
        <p:spPr/>
        <p:txBody>
          <a:bodyPr>
            <a:normAutofit lnSpcReduction="10000"/>
          </a:bodyPr>
          <a:lstStyle/>
          <a:p>
            <a:pPr marL="0" indent="0">
              <a:buNone/>
            </a:pPr>
            <a:r>
              <a:rPr lang="en-US" dirty="0"/>
              <a:t>Generally, the sponsor is responsible for ensuring that an up-to-date IB is made available to the investigator(s) and the investigators are responsible for providing the up-to-date IB to the responsible IRBs/IECs. </a:t>
            </a:r>
          </a:p>
          <a:p>
            <a:pPr marL="0" indent="0">
              <a:buNone/>
            </a:pPr>
            <a:endParaRPr lang="en-US" dirty="0"/>
          </a:p>
          <a:p>
            <a:pPr marL="0" indent="0">
              <a:buNone/>
            </a:pPr>
            <a:r>
              <a:rPr lang="en-US" sz="2000" b="1" u="sng" dirty="0"/>
              <a:t>How do I know there is a new IB?</a:t>
            </a:r>
          </a:p>
          <a:p>
            <a:pPr marL="0" indent="0">
              <a:buNone/>
            </a:pPr>
            <a:r>
              <a:rPr lang="en-US" dirty="0"/>
              <a:t>-Sponsor will send you an updated IB via e-mail.</a:t>
            </a:r>
          </a:p>
          <a:p>
            <a:pPr marL="0" indent="0">
              <a:buNone/>
            </a:pPr>
            <a:endParaRPr lang="en-US" dirty="0"/>
          </a:p>
          <a:p>
            <a:pPr marL="0" indent="0">
              <a:buNone/>
            </a:pPr>
            <a:r>
              <a:rPr lang="en-US" sz="2000" b="1" u="sng" dirty="0"/>
              <a:t>What do I do?</a:t>
            </a:r>
          </a:p>
          <a:p>
            <a:pPr marL="0" indent="0">
              <a:buNone/>
            </a:pPr>
            <a:r>
              <a:rPr lang="en-US" dirty="0"/>
              <a:t>1-Read the IB carefully and Check for new risks</a:t>
            </a:r>
          </a:p>
          <a:p>
            <a:pPr marL="0" indent="0">
              <a:buNone/>
            </a:pPr>
            <a:r>
              <a:rPr lang="en-US" b="1" dirty="0"/>
              <a:t>	Summary</a:t>
            </a:r>
          </a:p>
          <a:p>
            <a:pPr lvl="3"/>
            <a:r>
              <a:rPr lang="en-US" dirty="0"/>
              <a:t>Not longer than 2 pages. </a:t>
            </a:r>
          </a:p>
          <a:p>
            <a:pPr lvl="3"/>
            <a:r>
              <a:rPr lang="en-US" i="1" dirty="0"/>
              <a:t>Highlighting significant physical, chemical, pharmaceutical, pharmacological, toxicological, pharmacokinetic, metabolic and clinical information available that is relevant to the state of clinical development of the investigational product. </a:t>
            </a:r>
          </a:p>
          <a:p>
            <a:pPr marL="0" indent="0">
              <a:buNone/>
            </a:pPr>
            <a:endParaRPr lang="en-US" dirty="0"/>
          </a:p>
          <a:p>
            <a:pPr marL="0" indent="0">
              <a:buNone/>
            </a:pPr>
            <a:r>
              <a:rPr lang="en-US" dirty="0"/>
              <a:t>2- Forward the IB to the IND specialist and Regulatory Department</a:t>
            </a:r>
          </a:p>
          <a:p>
            <a:pPr marL="0" indent="0">
              <a:buNone/>
            </a:pPr>
            <a:r>
              <a:rPr lang="en-US" dirty="0"/>
              <a:t>3- Sponsor will indicate if the subjects need to be re-consented</a:t>
            </a:r>
          </a:p>
          <a:p>
            <a:pPr marL="0" indent="0">
              <a:buNone/>
            </a:pPr>
            <a:r>
              <a:rPr lang="en-US" dirty="0"/>
              <a:t>4- RA- will amend the informed consent and submit to the IRB for approval within 30 days. </a:t>
            </a:r>
          </a:p>
          <a:p>
            <a:pPr marL="0" indent="0">
              <a:buNone/>
            </a:pPr>
            <a:endParaRPr lang="en-US" dirty="0"/>
          </a:p>
          <a:p>
            <a:pPr marL="0" indent="0">
              <a:buNone/>
            </a:pPr>
            <a:endParaRPr lang="en-US" dirty="0"/>
          </a:p>
        </p:txBody>
      </p:sp>
      <p:sp>
        <p:nvSpPr>
          <p:cNvPr id="4" name="Date Placeholder 3"/>
          <p:cNvSpPr>
            <a:spLocks noGrp="1"/>
          </p:cNvSpPr>
          <p:nvPr>
            <p:ph type="dt" sz="half" idx="14"/>
          </p:nvPr>
        </p:nvSpPr>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62</a:t>
            </a:fld>
            <a:r>
              <a:rPr lang="en-US"/>
              <a:t>     │</a:t>
            </a:r>
            <a:endParaRPr lang="en-US" dirty="0"/>
          </a:p>
        </p:txBody>
      </p:sp>
    </p:spTree>
    <p:extLst>
      <p:ext uri="{BB962C8B-B14F-4D97-AF65-F5344CB8AC3E}">
        <p14:creationId xmlns:p14="http://schemas.microsoft.com/office/powerpoint/2010/main" val="3771441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a:t>
            </a:r>
            <a:r>
              <a:rPr lang="en-US" u="sng" dirty="0">
                <a:hlinkClick r:id="rId2"/>
              </a:rPr>
              <a:t>HRP-103 - INVESTIGATOR MANUAL (ucsd.edu)</a:t>
            </a:r>
            <a:endParaRPr lang="en-US" dirty="0"/>
          </a:p>
        </p:txBody>
      </p:sp>
      <p:sp>
        <p:nvSpPr>
          <p:cNvPr id="3" name="Text Placeholder 2"/>
          <p:cNvSpPr>
            <a:spLocks noGrp="1"/>
          </p:cNvSpPr>
          <p:nvPr>
            <p:ph type="body" sz="quarter" idx="13"/>
          </p:nvPr>
        </p:nvSpPr>
        <p:spPr>
          <a:xfrm>
            <a:off x="1464129" y="2543629"/>
            <a:ext cx="11353800" cy="4762500"/>
          </a:xfrm>
        </p:spPr>
        <p:txBody>
          <a:bodyPr/>
          <a:lstStyle/>
          <a:p>
            <a:endParaRPr lang="en-US" dirty="0"/>
          </a:p>
          <a:p>
            <a:endParaRPr lang="en-US" dirty="0"/>
          </a:p>
        </p:txBody>
      </p:sp>
      <p:sp>
        <p:nvSpPr>
          <p:cNvPr id="4" name="Date Placeholder 3"/>
          <p:cNvSpPr>
            <a:spLocks noGrp="1"/>
          </p:cNvSpPr>
          <p:nvPr>
            <p:ph type="dt" sz="half" idx="14"/>
          </p:nvPr>
        </p:nvSpPr>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63</a:t>
            </a:fld>
            <a:r>
              <a:rPr lang="en-US"/>
              <a:t>     │</a:t>
            </a:r>
            <a:endParaRPr lang="en-US" dirty="0"/>
          </a:p>
        </p:txBody>
      </p:sp>
      <p:pic>
        <p:nvPicPr>
          <p:cNvPr id="51202"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43" y="1165584"/>
            <a:ext cx="9447393" cy="52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6033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&amp; IND</a:t>
            </a:r>
          </a:p>
        </p:txBody>
      </p:sp>
      <p:sp>
        <p:nvSpPr>
          <p:cNvPr id="3" name="Text Placeholder 2"/>
          <p:cNvSpPr>
            <a:spLocks noGrp="1"/>
          </p:cNvSpPr>
          <p:nvPr>
            <p:ph type="body" sz="quarter" idx="13"/>
          </p:nvPr>
        </p:nvSpPr>
        <p:spPr/>
        <p:txBody>
          <a:bodyPr>
            <a:normAutofit/>
          </a:bodyPr>
          <a:lstStyle/>
          <a:p>
            <a:endParaRPr lang="en-US" dirty="0"/>
          </a:p>
          <a:p>
            <a:pPr marL="0" indent="0">
              <a:buNone/>
            </a:pPr>
            <a:r>
              <a:rPr lang="en-US" sz="2000" b="1" u="sng" dirty="0"/>
              <a:t>Does the FDA approve an investigator brochure?</a:t>
            </a:r>
          </a:p>
          <a:p>
            <a:pPr marL="0" indent="0">
              <a:buNone/>
            </a:pPr>
            <a:endParaRPr lang="en-US" sz="2000" b="1" u="sng" dirty="0"/>
          </a:p>
          <a:p>
            <a:r>
              <a:rPr lang="en-US" dirty="0"/>
              <a:t>For studies conducted under an investigational new drug application, an investigator's brochure is usually required by FDA [21 CFR 312.23(a)(5) and 312.55].</a:t>
            </a:r>
          </a:p>
          <a:p>
            <a:pPr marL="0" indent="0">
              <a:buNone/>
            </a:pPr>
            <a:endParaRPr lang="en-US" dirty="0"/>
          </a:p>
          <a:p>
            <a:r>
              <a:rPr lang="en-US" dirty="0"/>
              <a:t>IND specialist submits the IB to the FDA at time of annual report.</a:t>
            </a:r>
          </a:p>
          <a:p>
            <a:pPr marL="0" indent="0">
              <a:buNone/>
            </a:pPr>
            <a:endParaRPr lang="en-US" dirty="0"/>
          </a:p>
          <a:p>
            <a:r>
              <a:rPr lang="en-US" b="1" dirty="0"/>
              <a:t>Research Number: </a:t>
            </a:r>
            <a:endParaRPr lang="en-US" dirty="0"/>
          </a:p>
          <a:p>
            <a:pPr lvl="1"/>
            <a:r>
              <a:rPr lang="en-US" dirty="0"/>
              <a:t>INVESTIGATOR’S BROCHURE</a:t>
            </a:r>
          </a:p>
          <a:p>
            <a:pPr lvl="1"/>
            <a:r>
              <a:rPr lang="en-US" dirty="0"/>
              <a:t>Edition Number: </a:t>
            </a:r>
          </a:p>
          <a:p>
            <a:pPr lvl="1"/>
            <a:r>
              <a:rPr lang="en-US" dirty="0"/>
              <a:t>Release Date: </a:t>
            </a:r>
          </a:p>
          <a:p>
            <a:pPr lvl="1"/>
            <a:r>
              <a:rPr lang="en-US" dirty="0"/>
              <a:t>Replaces Previous Edition Number </a:t>
            </a:r>
          </a:p>
          <a:p>
            <a:pPr lvl="1"/>
            <a:r>
              <a:rPr lang="en-US" dirty="0"/>
              <a:t>Date: </a:t>
            </a:r>
          </a:p>
          <a:p>
            <a:endParaRPr lang="en-US" dirty="0"/>
          </a:p>
        </p:txBody>
      </p:sp>
      <p:sp>
        <p:nvSpPr>
          <p:cNvPr id="4" name="Date Placeholder 3"/>
          <p:cNvSpPr>
            <a:spLocks noGrp="1"/>
          </p:cNvSpPr>
          <p:nvPr>
            <p:ph type="dt" sz="half" idx="14"/>
          </p:nvPr>
        </p:nvSpPr>
        <p:spPr/>
        <p:txBody>
          <a:bodyPr/>
          <a:lstStyle/>
          <a:p>
            <a:fld id="{14298C73-C61A-478E-A239-5E10B1DE2EFA}" type="datetime2">
              <a:rPr lang="en-US" smtClean="0"/>
              <a:t>Tuesday, August 20, 2024</a:t>
            </a:fld>
            <a:endParaRPr lang="en-US" dirty="0"/>
          </a:p>
        </p:txBody>
      </p:sp>
      <p:sp>
        <p:nvSpPr>
          <p:cNvPr id="5" name="Footer Placeholder 4"/>
          <p:cNvSpPr>
            <a:spLocks noGrp="1"/>
          </p:cNvSpPr>
          <p:nvPr>
            <p:ph type="ftr" sz="quarter" idx="4294967295"/>
          </p:nvPr>
        </p:nvSpPr>
        <p:spPr/>
        <p:txBody>
          <a:bodyPr/>
          <a:lstStyle/>
          <a:p>
            <a:endParaRPr lang="en-US" dirty="0"/>
          </a:p>
        </p:txBody>
      </p:sp>
      <p:sp>
        <p:nvSpPr>
          <p:cNvPr id="6" name="Slide Number Placeholder 5"/>
          <p:cNvSpPr>
            <a:spLocks noGrp="1"/>
          </p:cNvSpPr>
          <p:nvPr>
            <p:ph type="sldNum" sz="quarter" idx="16"/>
          </p:nvPr>
        </p:nvSpPr>
        <p:spPr/>
        <p:txBody>
          <a:bodyPr/>
          <a:lstStyle/>
          <a:p>
            <a:fld id="{436DF479-7476-4076-86FD-1C41B7E33810}" type="slidenum">
              <a:rPr lang="en-US" smtClean="0"/>
              <a:pPr/>
              <a:t>64</a:t>
            </a:fld>
            <a:r>
              <a:rPr lang="en-US"/>
              <a:t>     │</a:t>
            </a:r>
            <a:endParaRPr lang="en-US" dirty="0"/>
          </a:p>
        </p:txBody>
      </p:sp>
    </p:spTree>
    <p:extLst>
      <p:ext uri="{BB962C8B-B14F-4D97-AF65-F5344CB8AC3E}">
        <p14:creationId xmlns:p14="http://schemas.microsoft.com/office/powerpoint/2010/main" val="20210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IB-Workflow</a:t>
            </a:r>
          </a:p>
        </p:txBody>
      </p:sp>
      <p:sp>
        <p:nvSpPr>
          <p:cNvPr id="3" name="Text Placeholder 2"/>
          <p:cNvSpPr>
            <a:spLocks noGrp="1"/>
          </p:cNvSpPr>
          <p:nvPr>
            <p:ph type="body" sz="quarter" idx="13"/>
          </p:nvPr>
        </p:nvSpPr>
        <p:spPr/>
        <p:txBody>
          <a:bodyPr/>
          <a:lstStyle/>
          <a:p>
            <a:endParaRPr lang="en-US" dirty="0"/>
          </a:p>
          <a:p>
            <a:endParaRPr lang="en-US" dirty="0"/>
          </a:p>
        </p:txBody>
      </p:sp>
      <p:sp>
        <p:nvSpPr>
          <p:cNvPr id="4" name="Date Placeholder 3"/>
          <p:cNvSpPr>
            <a:spLocks noGrp="1"/>
          </p:cNvSpPr>
          <p:nvPr>
            <p:ph type="dt" sz="half" idx="14"/>
          </p:nvPr>
        </p:nvSpPr>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65</a:t>
            </a:fld>
            <a:r>
              <a:rPr lang="en-US"/>
              <a:t>     │</a:t>
            </a:r>
            <a:endParaRPr lang="en-US" dirty="0"/>
          </a:p>
        </p:txBody>
      </p:sp>
      <p:graphicFrame>
        <p:nvGraphicFramePr>
          <p:cNvPr id="7" name="Diagram 6">
            <a:extLst>
              <a:ext uri="{FF2B5EF4-FFF2-40B4-BE49-F238E27FC236}">
                <a16:creationId xmlns:a16="http://schemas.microsoft.com/office/drawing/2014/main" id="{B379CFDD-F6B5-45A8-A935-E88A43A3465A}"/>
              </a:ext>
            </a:extLst>
          </p:cNvPr>
          <p:cNvGraphicFramePr/>
          <p:nvPr/>
        </p:nvGraphicFramePr>
        <p:xfrm>
          <a:off x="1837113" y="1130531"/>
          <a:ext cx="8322887" cy="5007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029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A81FDD9-D446-379A-B3CE-5B5D26CECF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4A81FDD9-D446-379A-B3CE-5B5D26CECF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7CB1051E-7641-A4BB-C252-64CC7ED81E54}"/>
              </a:ext>
            </a:extLst>
          </p:cNvPr>
          <p:cNvSpPr>
            <a:spLocks noGrp="1"/>
          </p:cNvSpPr>
          <p:nvPr>
            <p:ph type="dt" sz="half" idx="10"/>
          </p:nvPr>
        </p:nvSpPr>
        <p:spPr/>
        <p:txBody>
          <a:bodyPr/>
          <a:lstStyle/>
          <a:p>
            <a:r>
              <a:rPr lang="en-US" dirty="0"/>
              <a:t>August 20, 2024</a:t>
            </a:r>
          </a:p>
        </p:txBody>
      </p:sp>
      <p:sp>
        <p:nvSpPr>
          <p:cNvPr id="3" name="Subtitle 2">
            <a:extLst>
              <a:ext uri="{FF2B5EF4-FFF2-40B4-BE49-F238E27FC236}">
                <a16:creationId xmlns:a16="http://schemas.microsoft.com/office/drawing/2014/main" id="{CDF0C3B8-E076-4497-9D71-E75C0542677E}"/>
              </a:ext>
            </a:extLst>
          </p:cNvPr>
          <p:cNvSpPr>
            <a:spLocks noGrp="1"/>
          </p:cNvSpPr>
          <p:nvPr>
            <p:ph type="subTitle" idx="1"/>
          </p:nvPr>
        </p:nvSpPr>
        <p:spPr/>
        <p:txBody>
          <a:bodyPr/>
          <a:lstStyle/>
          <a:p>
            <a:r>
              <a:rPr lang="en-US" dirty="0"/>
              <a:t>Arcadia L. Cruz, PhD</a:t>
            </a:r>
          </a:p>
        </p:txBody>
      </p:sp>
      <p:sp>
        <p:nvSpPr>
          <p:cNvPr id="4" name="Title 3">
            <a:extLst>
              <a:ext uri="{FF2B5EF4-FFF2-40B4-BE49-F238E27FC236}">
                <a16:creationId xmlns:a16="http://schemas.microsoft.com/office/drawing/2014/main" id="{B9F019CA-68E2-54B6-7E4B-E76562E42BD7}"/>
              </a:ext>
            </a:extLst>
          </p:cNvPr>
          <p:cNvSpPr>
            <a:spLocks noGrp="1"/>
          </p:cNvSpPr>
          <p:nvPr>
            <p:ph type="ctrTitle"/>
          </p:nvPr>
        </p:nvSpPr>
        <p:spPr>
          <a:xfrm>
            <a:off x="419100" y="1928553"/>
            <a:ext cx="7232276" cy="2794596"/>
          </a:xfrm>
        </p:spPr>
        <p:txBody>
          <a:bodyPr vert="horz">
            <a:normAutofit/>
          </a:bodyPr>
          <a:lstStyle/>
          <a:p>
            <a:r>
              <a:rPr lang="en-US" dirty="0"/>
              <a:t>IIT Auditing Plan </a:t>
            </a:r>
          </a:p>
        </p:txBody>
      </p:sp>
      <p:cxnSp>
        <p:nvCxnSpPr>
          <p:cNvPr id="6" name="Straight Connector 5">
            <a:extLst>
              <a:ext uri="{FF2B5EF4-FFF2-40B4-BE49-F238E27FC236}">
                <a16:creationId xmlns:a16="http://schemas.microsoft.com/office/drawing/2014/main" id="{10D167D8-5D02-20F5-D38A-3D7E23EED879}"/>
              </a:ext>
            </a:extLst>
          </p:cNvPr>
          <p:cNvCxnSpPr>
            <a:cxnSpLocks/>
          </p:cNvCxnSpPr>
          <p:nvPr/>
        </p:nvCxnSpPr>
        <p:spPr>
          <a:xfrm>
            <a:off x="3048000" y="289602"/>
            <a:ext cx="0" cy="5799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2BE7A637-6CB9-62A7-200C-9C39FD8E3E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289602"/>
            <a:ext cx="1904995" cy="579974"/>
          </a:xfrm>
          <a:prstGeom prst="rect">
            <a:avLst/>
          </a:prstGeom>
        </p:spPr>
      </p:pic>
    </p:spTree>
    <p:extLst>
      <p:ext uri="{BB962C8B-B14F-4D97-AF65-F5344CB8AC3E}">
        <p14:creationId xmlns:p14="http://schemas.microsoft.com/office/powerpoint/2010/main" val="2163574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 Types</a:t>
            </a:r>
            <a:endParaRPr lang="en-US" dirty="0"/>
          </a:p>
        </p:txBody>
      </p:sp>
      <p:sp>
        <p:nvSpPr>
          <p:cNvPr id="4" name="Date Placeholder 3"/>
          <p:cNvSpPr>
            <a:spLocks noGrp="1"/>
          </p:cNvSpPr>
          <p:nvPr>
            <p:ph type="dt" sz="half" idx="14"/>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67</a:t>
            </a:fld>
            <a:r>
              <a:rPr lang="en-US"/>
              <a:t>     │</a:t>
            </a:r>
            <a:endParaRPr lang="en-US" dirty="0"/>
          </a:p>
        </p:txBody>
      </p:sp>
      <p:grpSp>
        <p:nvGrpSpPr>
          <p:cNvPr id="9" name="Group 8">
            <a:extLst>
              <a:ext uri="{FF2B5EF4-FFF2-40B4-BE49-F238E27FC236}">
                <a16:creationId xmlns:a16="http://schemas.microsoft.com/office/drawing/2014/main" id="{A40D5D2B-E6A7-4E09-FE39-66073E56066E}"/>
              </a:ext>
            </a:extLst>
          </p:cNvPr>
          <p:cNvGrpSpPr/>
          <p:nvPr/>
        </p:nvGrpSpPr>
        <p:grpSpPr>
          <a:xfrm>
            <a:off x="10510" y="1187441"/>
            <a:ext cx="1093076" cy="1051857"/>
            <a:chOff x="683172" y="1654066"/>
            <a:chExt cx="1093076" cy="2112579"/>
          </a:xfrm>
        </p:grpSpPr>
        <p:cxnSp>
          <p:nvCxnSpPr>
            <p:cNvPr id="10" name="Straight Connector 9">
              <a:extLst>
                <a:ext uri="{FF2B5EF4-FFF2-40B4-BE49-F238E27FC236}">
                  <a16:creationId xmlns:a16="http://schemas.microsoft.com/office/drawing/2014/main" id="{915836D8-67BF-6B3D-4C61-33330874EBB6}"/>
                </a:ext>
              </a:extLst>
            </p:cNvPr>
            <p:cNvCxnSpPr>
              <a:cxnSpLocks/>
            </p:cNvCxnSpPr>
            <p:nvPr/>
          </p:nvCxnSpPr>
          <p:spPr>
            <a:xfrm>
              <a:off x="1776248" y="1654066"/>
              <a:ext cx="0" cy="211257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1020A8-D13C-71D9-4168-AE557B22CF7B}"/>
                </a:ext>
              </a:extLst>
            </p:cNvPr>
            <p:cNvCxnSpPr>
              <a:cxnSpLocks/>
            </p:cNvCxnSpPr>
            <p:nvPr/>
          </p:nvCxnSpPr>
          <p:spPr>
            <a:xfrm flipH="1">
              <a:off x="683172" y="2707727"/>
              <a:ext cx="1093076"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B8FE0C1-39F1-B97F-B582-FB91DB506730}"/>
              </a:ext>
            </a:extLst>
          </p:cNvPr>
          <p:cNvSpPr/>
          <p:nvPr/>
        </p:nvSpPr>
        <p:spPr>
          <a:xfrm>
            <a:off x="1135119" y="1264549"/>
            <a:ext cx="9963804" cy="8976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F2EDB74F-C31D-11A6-7245-31D348EC955D}"/>
              </a:ext>
            </a:extLst>
          </p:cNvPr>
          <p:cNvSpPr/>
          <p:nvPr/>
        </p:nvSpPr>
        <p:spPr>
          <a:xfrm>
            <a:off x="1397875" y="1387866"/>
            <a:ext cx="2270231" cy="651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Full Audits</a:t>
            </a:r>
          </a:p>
        </p:txBody>
      </p:sp>
      <p:sp>
        <p:nvSpPr>
          <p:cNvPr id="14" name="TextBox 13">
            <a:extLst>
              <a:ext uri="{FF2B5EF4-FFF2-40B4-BE49-F238E27FC236}">
                <a16:creationId xmlns:a16="http://schemas.microsoft.com/office/drawing/2014/main" id="{37B92599-6F1C-079A-ADC2-2FA0B01D85E2}"/>
              </a:ext>
            </a:extLst>
          </p:cNvPr>
          <p:cNvSpPr txBox="1"/>
          <p:nvPr/>
        </p:nvSpPr>
        <p:spPr>
          <a:xfrm>
            <a:off x="3959765" y="1344037"/>
            <a:ext cx="6842238" cy="7386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Defined as a complete and comprehensive review of all protocol-specific activities.  These usually include review of the following components: regulatory, subject cases, and pharmacy records.</a:t>
            </a:r>
          </a:p>
        </p:txBody>
      </p:sp>
      <p:grpSp>
        <p:nvGrpSpPr>
          <p:cNvPr id="15" name="Group 14">
            <a:extLst>
              <a:ext uri="{FF2B5EF4-FFF2-40B4-BE49-F238E27FC236}">
                <a16:creationId xmlns:a16="http://schemas.microsoft.com/office/drawing/2014/main" id="{B602A502-0965-B452-7F74-B295E6C43B31}"/>
              </a:ext>
            </a:extLst>
          </p:cNvPr>
          <p:cNvGrpSpPr/>
          <p:nvPr/>
        </p:nvGrpSpPr>
        <p:grpSpPr>
          <a:xfrm flipH="1">
            <a:off x="11098924" y="3168536"/>
            <a:ext cx="1093076" cy="1051857"/>
            <a:chOff x="683172" y="1654066"/>
            <a:chExt cx="1093076" cy="2112579"/>
          </a:xfrm>
        </p:grpSpPr>
        <p:cxnSp>
          <p:nvCxnSpPr>
            <p:cNvPr id="16" name="Straight Connector 15">
              <a:extLst>
                <a:ext uri="{FF2B5EF4-FFF2-40B4-BE49-F238E27FC236}">
                  <a16:creationId xmlns:a16="http://schemas.microsoft.com/office/drawing/2014/main" id="{02B3E044-5690-D0FE-F226-FFCA096AB729}"/>
                </a:ext>
              </a:extLst>
            </p:cNvPr>
            <p:cNvCxnSpPr>
              <a:cxnSpLocks/>
            </p:cNvCxnSpPr>
            <p:nvPr/>
          </p:nvCxnSpPr>
          <p:spPr>
            <a:xfrm>
              <a:off x="1776248" y="1654066"/>
              <a:ext cx="0" cy="2112579"/>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7F525B-31A7-2586-83F1-35FA265528DE}"/>
                </a:ext>
              </a:extLst>
            </p:cNvPr>
            <p:cNvCxnSpPr>
              <a:cxnSpLocks/>
            </p:cNvCxnSpPr>
            <p:nvPr/>
          </p:nvCxnSpPr>
          <p:spPr>
            <a:xfrm flipH="1">
              <a:off x="683172" y="2707727"/>
              <a:ext cx="1093076"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5C995902-5FCA-768F-DDE1-77066D9BD5AB}"/>
              </a:ext>
            </a:extLst>
          </p:cNvPr>
          <p:cNvSpPr/>
          <p:nvPr/>
        </p:nvSpPr>
        <p:spPr>
          <a:xfrm flipH="1">
            <a:off x="1093075" y="2245968"/>
            <a:ext cx="9963805" cy="28969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41A261F9-40DF-C1D6-30C1-29405743BF83}"/>
              </a:ext>
            </a:extLst>
          </p:cNvPr>
          <p:cNvSpPr/>
          <p:nvPr/>
        </p:nvSpPr>
        <p:spPr>
          <a:xfrm flipH="1">
            <a:off x="8523894" y="2797726"/>
            <a:ext cx="2270231" cy="17934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Off-cycle Audits</a:t>
            </a:r>
          </a:p>
        </p:txBody>
      </p:sp>
      <p:sp>
        <p:nvSpPr>
          <p:cNvPr id="20" name="TextBox 19">
            <a:extLst>
              <a:ext uri="{FF2B5EF4-FFF2-40B4-BE49-F238E27FC236}">
                <a16:creationId xmlns:a16="http://schemas.microsoft.com/office/drawing/2014/main" id="{708CD239-871C-0A59-54C4-91DC4532EFB3}"/>
              </a:ext>
            </a:extLst>
          </p:cNvPr>
          <p:cNvSpPr txBox="1"/>
          <p:nvPr/>
        </p:nvSpPr>
        <p:spPr>
          <a:xfrm>
            <a:off x="1225300" y="2247914"/>
            <a:ext cx="7256547" cy="289310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These include mock/preparatory audits, focused/process audits, for-cause audits, or Self/Anonymous audit requests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Mock or Preparatory audits are full audits to assist the PI and study team in preparation for a scheduled or anticipated inspection by the FDA, the National Institutes of Health, NCI, NCTN groups, ETCTN, study sponsors, or other regulatory authorities.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Self-requested or Anonymous audits can be made by a PI or disease team (e.g., the PI may be assuming the trial from a departing PI) or a member of the clinical research unit for a variety of reasons (e.g., departure of research staff, on-going findings during external site visits,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Process/Focused audits are reviews of internal systems and procedures.  These are limited audits to assess compliance and/or reveal the need to change current practice (e.g., eligibility review, RECIST processes, etc.).</a:t>
            </a:r>
          </a:p>
        </p:txBody>
      </p:sp>
      <p:grpSp>
        <p:nvGrpSpPr>
          <p:cNvPr id="21" name="Group 20">
            <a:extLst>
              <a:ext uri="{FF2B5EF4-FFF2-40B4-BE49-F238E27FC236}">
                <a16:creationId xmlns:a16="http://schemas.microsoft.com/office/drawing/2014/main" id="{748D0037-774F-A28E-A3AE-D6AD84788E90}"/>
              </a:ext>
            </a:extLst>
          </p:cNvPr>
          <p:cNvGrpSpPr/>
          <p:nvPr/>
        </p:nvGrpSpPr>
        <p:grpSpPr>
          <a:xfrm>
            <a:off x="0" y="5085291"/>
            <a:ext cx="1093076" cy="1051857"/>
            <a:chOff x="683172" y="1654066"/>
            <a:chExt cx="1093076" cy="2112579"/>
          </a:xfrm>
        </p:grpSpPr>
        <p:cxnSp>
          <p:nvCxnSpPr>
            <p:cNvPr id="22" name="Straight Connector 21">
              <a:extLst>
                <a:ext uri="{FF2B5EF4-FFF2-40B4-BE49-F238E27FC236}">
                  <a16:creationId xmlns:a16="http://schemas.microsoft.com/office/drawing/2014/main" id="{9460FCCF-4DE3-8C36-9DE6-7F1E9902F1D4}"/>
                </a:ext>
              </a:extLst>
            </p:cNvPr>
            <p:cNvCxnSpPr>
              <a:cxnSpLocks/>
            </p:cNvCxnSpPr>
            <p:nvPr/>
          </p:nvCxnSpPr>
          <p:spPr>
            <a:xfrm>
              <a:off x="1776248" y="1654066"/>
              <a:ext cx="0" cy="211257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5FA44D-F2B2-7A85-3589-EDD7D8E453A0}"/>
                </a:ext>
              </a:extLst>
            </p:cNvPr>
            <p:cNvCxnSpPr>
              <a:cxnSpLocks/>
            </p:cNvCxnSpPr>
            <p:nvPr/>
          </p:nvCxnSpPr>
          <p:spPr>
            <a:xfrm flipH="1">
              <a:off x="683172" y="2707727"/>
              <a:ext cx="1093076"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21B22FE6-C16F-E4ED-3403-0F81CBE2043B}"/>
              </a:ext>
            </a:extLst>
          </p:cNvPr>
          <p:cNvSpPr/>
          <p:nvPr/>
        </p:nvSpPr>
        <p:spPr>
          <a:xfrm>
            <a:off x="1124609" y="5227532"/>
            <a:ext cx="9963804" cy="7673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25" name="Rectangle 24">
            <a:extLst>
              <a:ext uri="{FF2B5EF4-FFF2-40B4-BE49-F238E27FC236}">
                <a16:creationId xmlns:a16="http://schemas.microsoft.com/office/drawing/2014/main" id="{B2B3A3A4-2633-B919-92F2-BBA1CCFDB54D}"/>
              </a:ext>
            </a:extLst>
          </p:cNvPr>
          <p:cNvSpPr/>
          <p:nvPr/>
        </p:nvSpPr>
        <p:spPr>
          <a:xfrm>
            <a:off x="1387365" y="5347792"/>
            <a:ext cx="2270231" cy="5268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mn-ea"/>
                <a:cs typeface="+mn-cs"/>
              </a:rPr>
              <a:t>For-cause Audits </a:t>
            </a:r>
          </a:p>
        </p:txBody>
      </p:sp>
      <p:sp>
        <p:nvSpPr>
          <p:cNvPr id="26" name="TextBox 25">
            <a:extLst>
              <a:ext uri="{FF2B5EF4-FFF2-40B4-BE49-F238E27FC236}">
                <a16:creationId xmlns:a16="http://schemas.microsoft.com/office/drawing/2014/main" id="{D1977889-E238-D33E-9705-E1BE8753763C}"/>
              </a:ext>
            </a:extLst>
          </p:cNvPr>
          <p:cNvSpPr txBox="1"/>
          <p:nvPr/>
        </p:nvSpPr>
        <p:spPr>
          <a:xfrm>
            <a:off x="3949255" y="5349609"/>
            <a:ext cx="6842238"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mn-ea"/>
                <a:cs typeface="+mn-cs"/>
              </a:rPr>
              <a:t>These will be performed when there are concerns or allegations of possible research misconduct potentially affecting subject safety or data integrity.</a:t>
            </a:r>
          </a:p>
        </p:txBody>
      </p:sp>
    </p:spTree>
    <p:extLst>
      <p:ext uri="{BB962C8B-B14F-4D97-AF65-F5344CB8AC3E}">
        <p14:creationId xmlns:p14="http://schemas.microsoft.com/office/powerpoint/2010/main" val="3155710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63D3551-A8FB-09BE-F2AD-5EC57330A7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A63D3551-A8FB-09BE-F2AD-5EC57330A7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Compliance Auditing Plans</a:t>
            </a:r>
          </a:p>
        </p:txBody>
      </p:sp>
      <p:sp>
        <p:nvSpPr>
          <p:cNvPr id="4" name="Date Placeholder 3"/>
          <p:cNvSpPr>
            <a:spLocks noGrp="1"/>
          </p:cNvSpPr>
          <p:nvPr>
            <p:ph type="dt" sz="half" idx="14"/>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68</a:t>
            </a:fld>
            <a:r>
              <a:rPr lang="en-US"/>
              <a:t>     │</a:t>
            </a:r>
            <a:endParaRPr lang="en-US" dirty="0"/>
          </a:p>
        </p:txBody>
      </p:sp>
      <p:grpSp>
        <p:nvGrpSpPr>
          <p:cNvPr id="9" name="Groupe 9">
            <a:extLst>
              <a:ext uri="{FF2B5EF4-FFF2-40B4-BE49-F238E27FC236}">
                <a16:creationId xmlns:a16="http://schemas.microsoft.com/office/drawing/2014/main" id="{46CE31FA-F07E-BC90-CB64-3B403190968D}"/>
              </a:ext>
            </a:extLst>
          </p:cNvPr>
          <p:cNvGrpSpPr/>
          <p:nvPr/>
        </p:nvGrpSpPr>
        <p:grpSpPr>
          <a:xfrm flipV="1">
            <a:off x="606357" y="1774016"/>
            <a:ext cx="2645924" cy="2107830"/>
            <a:chOff x="1160532" y="1698626"/>
            <a:chExt cx="2012812" cy="3460749"/>
          </a:xfrm>
        </p:grpSpPr>
        <p:sp>
          <p:nvSpPr>
            <p:cNvPr id="10" name="Rectangle : coins arrondis 4">
              <a:extLst>
                <a:ext uri="{FF2B5EF4-FFF2-40B4-BE49-F238E27FC236}">
                  <a16:creationId xmlns:a16="http://schemas.microsoft.com/office/drawing/2014/main" id="{03C25261-E44B-8486-00FB-954A805A6275}"/>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R="0" lvl="0" algn="l" defTabSz="914400" rtl="0" eaLnBrk="1" fontAlgn="auto" latinLnBrk="0" hangingPunct="1">
                <a:lnSpc>
                  <a:spcPct val="90000"/>
                </a:lnSpc>
                <a:spcBef>
                  <a:spcPts val="1000"/>
                </a:spcBef>
                <a:spcAft>
                  <a:spcPts val="0"/>
                </a:spcAft>
                <a:buClr>
                  <a:srgbClr val="007DBA"/>
                </a:buClr>
                <a:buSzTx/>
                <a:tabLst/>
                <a:defRPr/>
              </a:pPr>
              <a:r>
                <a:rPr kumimoji="0" lang="en-US" sz="1600" b="1" i="0" u="none" strike="noStrike" kern="1200" cap="none" spc="0" normalizeH="0" baseline="0" noProof="0" dirty="0">
                  <a:ln>
                    <a:noFill/>
                  </a:ln>
                  <a:solidFill>
                    <a:srgbClr val="2C2C2D"/>
                  </a:solidFill>
                  <a:effectLst/>
                  <a:uLnTx/>
                  <a:uFillTx/>
                  <a:latin typeface="Arial"/>
                  <a:ea typeface="+mn-ea"/>
                  <a:cs typeface="+mn-cs"/>
                </a:rPr>
                <a:t>Conducting risk-based </a:t>
              </a:r>
              <a:r>
                <a:rPr kumimoji="0" lang="en-US" sz="1600" b="0" i="0" u="none" strike="noStrike" kern="1200" cap="none" spc="0" normalizeH="0" baseline="0" noProof="0" dirty="0">
                  <a:ln>
                    <a:noFill/>
                  </a:ln>
                  <a:solidFill>
                    <a:srgbClr val="2C2C2D"/>
                  </a:solidFill>
                  <a:effectLst/>
                  <a:uLnTx/>
                  <a:uFillTx/>
                  <a:latin typeface="Arial"/>
                  <a:ea typeface="+mn-ea"/>
                  <a:cs typeface="+mn-cs"/>
                </a:rPr>
                <a:t>audits as per outlined procedures to ensure compliance with protocols and regulations.</a:t>
              </a:r>
            </a:p>
          </p:txBody>
        </p:sp>
        <p:sp>
          <p:nvSpPr>
            <p:cNvPr id="11" name="Rectangle : avec coins arrondis en haut 8">
              <a:extLst>
                <a:ext uri="{FF2B5EF4-FFF2-40B4-BE49-F238E27FC236}">
                  <a16:creationId xmlns:a16="http://schemas.microsoft.com/office/drawing/2014/main" id="{389DA44D-7795-E391-FCAE-42D38930A61A}"/>
                </a:ext>
              </a:extLst>
            </p:cNvPr>
            <p:cNvSpPr/>
            <p:nvPr/>
          </p:nvSpPr>
          <p:spPr>
            <a:xfrm flipH="1" flipV="1">
              <a:off x="1160532" y="4779317"/>
              <a:ext cx="2012811" cy="380058"/>
            </a:xfrm>
            <a:prstGeom prst="round2SameRect">
              <a:avLst>
                <a:gd name="adj1" fmla="val 46658"/>
                <a:gd name="adj2"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2" name="Connecteur droit 11">
            <a:extLst>
              <a:ext uri="{FF2B5EF4-FFF2-40B4-BE49-F238E27FC236}">
                <a16:creationId xmlns:a16="http://schemas.microsoft.com/office/drawing/2014/main" id="{5ADE7416-C776-A634-F1D4-1625C20BF370}"/>
              </a:ext>
            </a:extLst>
          </p:cNvPr>
          <p:cNvCxnSpPr>
            <a:cxnSpLocks/>
            <a:stCxn id="10" idx="2"/>
          </p:cNvCxnSpPr>
          <p:nvPr/>
        </p:nvCxnSpPr>
        <p:spPr>
          <a:xfrm>
            <a:off x="1929319" y="3881846"/>
            <a:ext cx="1" cy="105262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upe 21">
            <a:extLst>
              <a:ext uri="{FF2B5EF4-FFF2-40B4-BE49-F238E27FC236}">
                <a16:creationId xmlns:a16="http://schemas.microsoft.com/office/drawing/2014/main" id="{38F135E6-3083-F217-67F5-53CBF8813874}"/>
              </a:ext>
            </a:extLst>
          </p:cNvPr>
          <p:cNvGrpSpPr/>
          <p:nvPr/>
        </p:nvGrpSpPr>
        <p:grpSpPr>
          <a:xfrm>
            <a:off x="1569971" y="4895399"/>
            <a:ext cx="718694" cy="718694"/>
            <a:chOff x="1782399" y="3916243"/>
            <a:chExt cx="718694" cy="718694"/>
          </a:xfrm>
        </p:grpSpPr>
        <p:sp>
          <p:nvSpPr>
            <p:cNvPr id="14" name="Ellipse 20">
              <a:extLst>
                <a:ext uri="{FF2B5EF4-FFF2-40B4-BE49-F238E27FC236}">
                  <a16:creationId xmlns:a16="http://schemas.microsoft.com/office/drawing/2014/main" id="{18B508E8-EF94-E714-125D-561958BC76E2}"/>
                </a:ext>
              </a:extLst>
            </p:cNvPr>
            <p:cNvSpPr/>
            <p:nvPr/>
          </p:nvSpPr>
          <p:spPr>
            <a:xfrm>
              <a:off x="1782399" y="3916243"/>
              <a:ext cx="718694" cy="7186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Ellipse 14">
              <a:extLst>
                <a:ext uri="{FF2B5EF4-FFF2-40B4-BE49-F238E27FC236}">
                  <a16:creationId xmlns:a16="http://schemas.microsoft.com/office/drawing/2014/main" id="{0FAAD035-F5D9-A72D-EB06-933EF90A2F96}"/>
                </a:ext>
              </a:extLst>
            </p:cNvPr>
            <p:cNvSpPr/>
            <p:nvPr/>
          </p:nvSpPr>
          <p:spPr>
            <a:xfrm>
              <a:off x="1814195" y="3948039"/>
              <a:ext cx="655102" cy="6551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pSp>
      <p:grpSp>
        <p:nvGrpSpPr>
          <p:cNvPr id="16" name="Groupe 24">
            <a:extLst>
              <a:ext uri="{FF2B5EF4-FFF2-40B4-BE49-F238E27FC236}">
                <a16:creationId xmlns:a16="http://schemas.microsoft.com/office/drawing/2014/main" id="{9BAE9427-190C-F5AD-69E7-04BE5211EA11}"/>
              </a:ext>
            </a:extLst>
          </p:cNvPr>
          <p:cNvGrpSpPr/>
          <p:nvPr/>
        </p:nvGrpSpPr>
        <p:grpSpPr>
          <a:xfrm flipV="1">
            <a:off x="3372884" y="3881846"/>
            <a:ext cx="2645924" cy="2107830"/>
            <a:chOff x="1160532" y="1698626"/>
            <a:chExt cx="2012812" cy="3460749"/>
          </a:xfrm>
        </p:grpSpPr>
        <p:sp>
          <p:nvSpPr>
            <p:cNvPr id="17" name="Rectangle : coins arrondis 32">
              <a:extLst>
                <a:ext uri="{FF2B5EF4-FFF2-40B4-BE49-F238E27FC236}">
                  <a16:creationId xmlns:a16="http://schemas.microsoft.com/office/drawing/2014/main" id="{29C1F229-3632-10CD-B294-54F34B6F018D}"/>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R="0" lvl="0" algn="l" defTabSz="914400" rtl="0" eaLnBrk="1" fontAlgn="auto" latinLnBrk="0" hangingPunct="1">
                <a:lnSpc>
                  <a:spcPct val="90000"/>
                </a:lnSpc>
                <a:spcBef>
                  <a:spcPts val="1000"/>
                </a:spcBef>
                <a:spcAft>
                  <a:spcPts val="0"/>
                </a:spcAft>
                <a:buClr>
                  <a:srgbClr val="007DBA"/>
                </a:buClr>
                <a:buSzTx/>
                <a:tabLst/>
                <a:defRPr/>
              </a:pPr>
              <a:r>
                <a:rPr kumimoji="0" lang="en-US" sz="1600" b="1" i="0" u="none" strike="noStrike" kern="1200" cap="none" spc="0" normalizeH="0" baseline="0" noProof="0" dirty="0">
                  <a:ln>
                    <a:noFill/>
                  </a:ln>
                  <a:solidFill>
                    <a:srgbClr val="2C2C2D"/>
                  </a:solidFill>
                  <a:effectLst/>
                  <a:uLnTx/>
                  <a:uFillTx/>
                  <a:latin typeface="Arial"/>
                  <a:ea typeface="+mn-ea"/>
                  <a:cs typeface="+mn-cs"/>
                </a:rPr>
                <a:t>Auditing the first patient </a:t>
              </a:r>
              <a:r>
                <a:rPr kumimoji="0" lang="en-US" sz="1600" b="0" i="0" u="none" strike="noStrike" kern="1200" cap="none" spc="0" normalizeH="0" baseline="0" noProof="0" dirty="0">
                  <a:ln>
                    <a:noFill/>
                  </a:ln>
                  <a:solidFill>
                    <a:srgbClr val="2C2C2D"/>
                  </a:solidFill>
                  <a:effectLst/>
                  <a:uLnTx/>
                  <a:uFillTx/>
                  <a:latin typeface="Arial"/>
                  <a:ea typeface="+mn-ea"/>
                  <a:cs typeface="+mn-cs"/>
                </a:rPr>
                <a:t>and up to three additional patients consented and enrolled for any </a:t>
              </a:r>
              <a:r>
                <a:rPr kumimoji="0" lang="en-US" sz="1600" b="1" i="0" u="none" strike="noStrike" kern="1200" cap="none" spc="0" normalizeH="0" baseline="0" noProof="0" dirty="0">
                  <a:ln>
                    <a:noFill/>
                  </a:ln>
                  <a:solidFill>
                    <a:srgbClr val="2C2C2D"/>
                  </a:solidFill>
                  <a:effectLst/>
                  <a:uLnTx/>
                  <a:uFillTx/>
                  <a:latin typeface="Arial"/>
                  <a:ea typeface="+mn-ea"/>
                  <a:cs typeface="+mn-cs"/>
                </a:rPr>
                <a:t>new PI or SI.</a:t>
              </a:r>
            </a:p>
          </p:txBody>
        </p:sp>
        <p:sp>
          <p:nvSpPr>
            <p:cNvPr id="18" name="Rectangle : avec coins arrondis en haut 33">
              <a:extLst>
                <a:ext uri="{FF2B5EF4-FFF2-40B4-BE49-F238E27FC236}">
                  <a16:creationId xmlns:a16="http://schemas.microsoft.com/office/drawing/2014/main" id="{05B96AF6-A665-4FE6-2094-49D0AE87C0A2}"/>
                </a:ext>
              </a:extLst>
            </p:cNvPr>
            <p:cNvSpPr/>
            <p:nvPr/>
          </p:nvSpPr>
          <p:spPr>
            <a:xfrm flipH="1" flipV="1">
              <a:off x="1160532" y="4779317"/>
              <a:ext cx="2012811" cy="380058"/>
            </a:xfrm>
            <a:prstGeom prst="round2SameRect">
              <a:avLst>
                <a:gd name="adj1" fmla="val 46658"/>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9" name="Connecteur droit 26">
            <a:extLst>
              <a:ext uri="{FF2B5EF4-FFF2-40B4-BE49-F238E27FC236}">
                <a16:creationId xmlns:a16="http://schemas.microsoft.com/office/drawing/2014/main" id="{0E5F18A8-880E-5429-8A8D-4A9858E77259}"/>
              </a:ext>
            </a:extLst>
          </p:cNvPr>
          <p:cNvCxnSpPr>
            <a:cxnSpLocks/>
          </p:cNvCxnSpPr>
          <p:nvPr/>
        </p:nvCxnSpPr>
        <p:spPr>
          <a:xfrm>
            <a:off x="4695847" y="2829225"/>
            <a:ext cx="0" cy="105262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oupe 34">
            <a:extLst>
              <a:ext uri="{FF2B5EF4-FFF2-40B4-BE49-F238E27FC236}">
                <a16:creationId xmlns:a16="http://schemas.microsoft.com/office/drawing/2014/main" id="{32135ADF-99B7-6EF8-BE9E-19861EEE5717}"/>
              </a:ext>
            </a:extLst>
          </p:cNvPr>
          <p:cNvGrpSpPr/>
          <p:nvPr/>
        </p:nvGrpSpPr>
        <p:grpSpPr>
          <a:xfrm>
            <a:off x="4336498" y="2109565"/>
            <a:ext cx="718694" cy="718694"/>
            <a:chOff x="4784152" y="1844511"/>
            <a:chExt cx="718694" cy="718694"/>
          </a:xfrm>
        </p:grpSpPr>
        <p:sp>
          <p:nvSpPr>
            <p:cNvPr id="21" name="Ellipse 28">
              <a:extLst>
                <a:ext uri="{FF2B5EF4-FFF2-40B4-BE49-F238E27FC236}">
                  <a16:creationId xmlns:a16="http://schemas.microsoft.com/office/drawing/2014/main" id="{C1605C12-C3BE-6CA0-7272-8FE03F7F8C02}"/>
                </a:ext>
              </a:extLst>
            </p:cNvPr>
            <p:cNvSpPr/>
            <p:nvPr/>
          </p:nvSpPr>
          <p:spPr>
            <a:xfrm>
              <a:off x="4784152" y="1844511"/>
              <a:ext cx="718694" cy="718694"/>
            </a:xfrm>
            <a:prstGeom prst="ellipse">
              <a:avLst/>
            </a:prstGeom>
            <a:solidFill>
              <a:schemeClr val="l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Ellipse 30">
              <a:extLst>
                <a:ext uri="{FF2B5EF4-FFF2-40B4-BE49-F238E27FC236}">
                  <a16:creationId xmlns:a16="http://schemas.microsoft.com/office/drawing/2014/main" id="{8024606F-239E-304F-3597-3B385481AA68}"/>
                </a:ext>
              </a:extLst>
            </p:cNvPr>
            <p:cNvSpPr/>
            <p:nvPr/>
          </p:nvSpPr>
          <p:spPr>
            <a:xfrm>
              <a:off x="4815948" y="1876307"/>
              <a:ext cx="655102" cy="655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23" name="Groupe 57">
            <a:extLst>
              <a:ext uri="{FF2B5EF4-FFF2-40B4-BE49-F238E27FC236}">
                <a16:creationId xmlns:a16="http://schemas.microsoft.com/office/drawing/2014/main" id="{A769F2AE-D2B5-811B-ACFC-F65C96248D91}"/>
              </a:ext>
            </a:extLst>
          </p:cNvPr>
          <p:cNvGrpSpPr/>
          <p:nvPr/>
        </p:nvGrpSpPr>
        <p:grpSpPr>
          <a:xfrm flipV="1">
            <a:off x="6173192" y="1774016"/>
            <a:ext cx="2645924" cy="2107830"/>
            <a:chOff x="1160532" y="1698626"/>
            <a:chExt cx="2012812" cy="3460749"/>
          </a:xfrm>
        </p:grpSpPr>
        <p:sp>
          <p:nvSpPr>
            <p:cNvPr id="24" name="Rectangle : coins arrondis 1026">
              <a:extLst>
                <a:ext uri="{FF2B5EF4-FFF2-40B4-BE49-F238E27FC236}">
                  <a16:creationId xmlns:a16="http://schemas.microsoft.com/office/drawing/2014/main" id="{1D73D2D7-9184-DD3E-4885-25B1000EA1B6}"/>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R="0" lvl="0" algn="l" defTabSz="914400" rtl="0" eaLnBrk="1" fontAlgn="auto" latinLnBrk="0" hangingPunct="1">
                <a:lnSpc>
                  <a:spcPct val="90000"/>
                </a:lnSpc>
                <a:spcBef>
                  <a:spcPts val="1000"/>
                </a:spcBef>
                <a:spcAft>
                  <a:spcPts val="0"/>
                </a:spcAft>
                <a:buClr>
                  <a:srgbClr val="007DBA"/>
                </a:buClr>
                <a:buSzTx/>
                <a:tabLst/>
                <a:defRPr/>
              </a:pPr>
              <a:r>
                <a:rPr kumimoji="0" lang="en-US" sz="1600" b="1" i="0" u="none" strike="noStrike" kern="1200" cap="none" spc="0" normalizeH="0" baseline="0" noProof="0" dirty="0">
                  <a:ln>
                    <a:noFill/>
                  </a:ln>
                  <a:solidFill>
                    <a:srgbClr val="2C2C2D"/>
                  </a:solidFill>
                  <a:effectLst/>
                  <a:uLnTx/>
                  <a:uFillTx/>
                  <a:latin typeface="Arial"/>
                  <a:ea typeface="+mn-ea"/>
                  <a:cs typeface="+mn-cs"/>
                </a:rPr>
                <a:t>Auditing the first patients </a:t>
              </a:r>
              <a:r>
                <a:rPr kumimoji="0" lang="en-US" sz="1600" b="0" i="0" u="none" strike="noStrike" kern="1200" cap="none" spc="0" normalizeH="0" baseline="0" noProof="0" dirty="0">
                  <a:ln>
                    <a:noFill/>
                  </a:ln>
                  <a:solidFill>
                    <a:srgbClr val="2C2C2D"/>
                  </a:solidFill>
                  <a:effectLst/>
                  <a:uLnTx/>
                  <a:uFillTx/>
                  <a:latin typeface="Arial"/>
                  <a:ea typeface="+mn-ea"/>
                  <a:cs typeface="+mn-cs"/>
                </a:rPr>
                <a:t>and up to three additional patients accrued for any </a:t>
              </a:r>
              <a:r>
                <a:rPr kumimoji="0" lang="en-US" sz="1600" b="1" i="0" u="none" strike="noStrike" kern="1200" cap="none" spc="0" normalizeH="0" baseline="0" noProof="0" dirty="0">
                  <a:ln>
                    <a:noFill/>
                  </a:ln>
                  <a:solidFill>
                    <a:srgbClr val="2C2C2D"/>
                  </a:solidFill>
                  <a:effectLst/>
                  <a:uLnTx/>
                  <a:uFillTx/>
                  <a:latin typeface="Arial"/>
                  <a:ea typeface="+mn-ea"/>
                  <a:cs typeface="+mn-cs"/>
                </a:rPr>
                <a:t>new CRC and DC.</a:t>
              </a:r>
            </a:p>
          </p:txBody>
        </p:sp>
        <p:sp>
          <p:nvSpPr>
            <p:cNvPr id="25" name="Rectangle : avec coins arrondis en haut 1027">
              <a:extLst>
                <a:ext uri="{FF2B5EF4-FFF2-40B4-BE49-F238E27FC236}">
                  <a16:creationId xmlns:a16="http://schemas.microsoft.com/office/drawing/2014/main" id="{0D4A3724-62B0-C9AC-442C-0368FE2E7D9E}"/>
                </a:ext>
              </a:extLst>
            </p:cNvPr>
            <p:cNvSpPr/>
            <p:nvPr/>
          </p:nvSpPr>
          <p:spPr>
            <a:xfrm flipH="1" flipV="1">
              <a:off x="1160532" y="4779317"/>
              <a:ext cx="2012811" cy="380058"/>
            </a:xfrm>
            <a:prstGeom prst="round2SameRect">
              <a:avLst>
                <a:gd name="adj1" fmla="val 46658"/>
                <a:gd name="adj2"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26" name="Connecteur droit 59">
            <a:extLst>
              <a:ext uri="{FF2B5EF4-FFF2-40B4-BE49-F238E27FC236}">
                <a16:creationId xmlns:a16="http://schemas.microsoft.com/office/drawing/2014/main" id="{25F80CE9-CFAF-616E-62BA-E5B0ED82BB5E}"/>
              </a:ext>
            </a:extLst>
          </p:cNvPr>
          <p:cNvCxnSpPr>
            <a:cxnSpLocks/>
            <a:stCxn id="24" idx="2"/>
          </p:cNvCxnSpPr>
          <p:nvPr/>
        </p:nvCxnSpPr>
        <p:spPr>
          <a:xfrm>
            <a:off x="7496154" y="3881846"/>
            <a:ext cx="1" cy="105262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 name="Groupe 60">
            <a:extLst>
              <a:ext uri="{FF2B5EF4-FFF2-40B4-BE49-F238E27FC236}">
                <a16:creationId xmlns:a16="http://schemas.microsoft.com/office/drawing/2014/main" id="{1CB3FA9E-9F77-3AFA-08AA-3F9CA29BE4F3}"/>
              </a:ext>
            </a:extLst>
          </p:cNvPr>
          <p:cNvGrpSpPr/>
          <p:nvPr/>
        </p:nvGrpSpPr>
        <p:grpSpPr>
          <a:xfrm>
            <a:off x="7136806" y="4895399"/>
            <a:ext cx="718694" cy="718694"/>
            <a:chOff x="1782399" y="3916243"/>
            <a:chExt cx="718694" cy="718694"/>
          </a:xfrm>
        </p:grpSpPr>
        <p:sp>
          <p:nvSpPr>
            <p:cNvPr id="28" name="Ellipse 61">
              <a:extLst>
                <a:ext uri="{FF2B5EF4-FFF2-40B4-BE49-F238E27FC236}">
                  <a16:creationId xmlns:a16="http://schemas.microsoft.com/office/drawing/2014/main" id="{36B0C998-2615-E822-F17A-BE9C5F14A569}"/>
                </a:ext>
              </a:extLst>
            </p:cNvPr>
            <p:cNvSpPr/>
            <p:nvPr/>
          </p:nvSpPr>
          <p:spPr>
            <a:xfrm>
              <a:off x="1782399" y="3916243"/>
              <a:ext cx="718694" cy="718694"/>
            </a:xfrm>
            <a:prstGeom prst="ellipse">
              <a:avLst/>
            </a:prstGeom>
            <a:solidFill>
              <a:schemeClr val="l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Ellipse 1023">
              <a:extLst>
                <a:ext uri="{FF2B5EF4-FFF2-40B4-BE49-F238E27FC236}">
                  <a16:creationId xmlns:a16="http://schemas.microsoft.com/office/drawing/2014/main" id="{7B1C35BA-D27B-5EBD-4299-33A779D8E3E1}"/>
                </a:ext>
              </a:extLst>
            </p:cNvPr>
            <p:cNvSpPr/>
            <p:nvPr/>
          </p:nvSpPr>
          <p:spPr>
            <a:xfrm>
              <a:off x="1814195" y="3948039"/>
              <a:ext cx="655102" cy="6551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grpSp>
        <p:nvGrpSpPr>
          <p:cNvPr id="30" name="Groupe 1028">
            <a:extLst>
              <a:ext uri="{FF2B5EF4-FFF2-40B4-BE49-F238E27FC236}">
                <a16:creationId xmlns:a16="http://schemas.microsoft.com/office/drawing/2014/main" id="{E2D59721-EC0F-5533-4165-2B65538BD629}"/>
              </a:ext>
            </a:extLst>
          </p:cNvPr>
          <p:cNvGrpSpPr/>
          <p:nvPr/>
        </p:nvGrpSpPr>
        <p:grpSpPr>
          <a:xfrm flipV="1">
            <a:off x="8939718" y="3881846"/>
            <a:ext cx="2645924" cy="2107830"/>
            <a:chOff x="1160532" y="1698626"/>
            <a:chExt cx="2012812" cy="3460749"/>
          </a:xfrm>
        </p:grpSpPr>
        <p:sp>
          <p:nvSpPr>
            <p:cNvPr id="31" name="Rectangle : coins arrondis 1029">
              <a:extLst>
                <a:ext uri="{FF2B5EF4-FFF2-40B4-BE49-F238E27FC236}">
                  <a16:creationId xmlns:a16="http://schemas.microsoft.com/office/drawing/2014/main" id="{EFD7AD6E-7D85-6496-31F2-48EA755602EE}"/>
                </a:ext>
              </a:extLst>
            </p:cNvPr>
            <p:cNvSpPr/>
            <p:nvPr/>
          </p:nvSpPr>
          <p:spPr>
            <a:xfrm rot="10800000">
              <a:off x="1160533" y="1698626"/>
              <a:ext cx="2012811" cy="3457577"/>
            </a:xfrm>
            <a:prstGeom prst="roundRect">
              <a:avLst>
                <a:gd name="adj" fmla="val 9095"/>
              </a:avLst>
            </a:prstGeom>
            <a:solidFill>
              <a:schemeClr val="lt1"/>
            </a:solidFill>
            <a:ln>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R="0" lvl="0" algn="l" defTabSz="914400" rtl="0" eaLnBrk="1" fontAlgn="auto" latinLnBrk="0" hangingPunct="1">
                <a:lnSpc>
                  <a:spcPct val="90000"/>
                </a:lnSpc>
                <a:spcBef>
                  <a:spcPts val="1000"/>
                </a:spcBef>
                <a:spcAft>
                  <a:spcPts val="0"/>
                </a:spcAft>
                <a:buClr>
                  <a:srgbClr val="007DBA"/>
                </a:buClr>
                <a:buSzTx/>
                <a:tabLst/>
                <a:defRPr/>
              </a:pPr>
              <a:r>
                <a:rPr kumimoji="0" lang="en-US" sz="1600" b="1" i="0" u="none" strike="noStrike" kern="1200" cap="none" spc="0" normalizeH="0" baseline="0" noProof="0" dirty="0">
                  <a:ln>
                    <a:noFill/>
                  </a:ln>
                  <a:solidFill>
                    <a:srgbClr val="2C2C2D"/>
                  </a:solidFill>
                  <a:effectLst/>
                  <a:uLnTx/>
                  <a:uFillTx/>
                  <a:latin typeface="Arial"/>
                  <a:ea typeface="+mn-ea"/>
                  <a:cs typeface="+mn-cs"/>
                </a:rPr>
                <a:t>Managing and documenting audit findings, </a:t>
              </a:r>
              <a:r>
                <a:rPr kumimoji="0" lang="en-US" sz="1600" b="0" i="0" u="none" strike="noStrike" kern="1200" cap="none" spc="0" normalizeH="0" baseline="0" noProof="0" dirty="0">
                  <a:ln>
                    <a:noFill/>
                  </a:ln>
                  <a:solidFill>
                    <a:srgbClr val="2C2C2D"/>
                  </a:solidFill>
                  <a:effectLst/>
                  <a:uLnTx/>
                  <a:uFillTx/>
                  <a:latin typeface="Arial"/>
                  <a:ea typeface="+mn-ea"/>
                  <a:cs typeface="+mn-cs"/>
                </a:rPr>
                <a:t>recommending corrective actions, and following up on their implementation.</a:t>
              </a:r>
            </a:p>
          </p:txBody>
        </p:sp>
        <p:sp>
          <p:nvSpPr>
            <p:cNvPr id="32" name="Rectangle : avec coins arrondis en haut 1030">
              <a:extLst>
                <a:ext uri="{FF2B5EF4-FFF2-40B4-BE49-F238E27FC236}">
                  <a16:creationId xmlns:a16="http://schemas.microsoft.com/office/drawing/2014/main" id="{CCDEEBD4-A9D8-1F68-C844-19260E4481CD}"/>
                </a:ext>
              </a:extLst>
            </p:cNvPr>
            <p:cNvSpPr/>
            <p:nvPr/>
          </p:nvSpPr>
          <p:spPr>
            <a:xfrm flipH="1" flipV="1">
              <a:off x="1160532" y="4779317"/>
              <a:ext cx="2012811" cy="380058"/>
            </a:xfrm>
            <a:prstGeom prst="round2SameRect">
              <a:avLst>
                <a:gd name="adj1" fmla="val 46658"/>
                <a:gd name="adj2"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3" name="Connecteur droit 1032">
            <a:extLst>
              <a:ext uri="{FF2B5EF4-FFF2-40B4-BE49-F238E27FC236}">
                <a16:creationId xmlns:a16="http://schemas.microsoft.com/office/drawing/2014/main" id="{3C05A169-F6E0-837B-EFB7-899A734B819A}"/>
              </a:ext>
            </a:extLst>
          </p:cNvPr>
          <p:cNvCxnSpPr>
            <a:cxnSpLocks/>
          </p:cNvCxnSpPr>
          <p:nvPr/>
        </p:nvCxnSpPr>
        <p:spPr>
          <a:xfrm>
            <a:off x="10262682" y="2829225"/>
            <a:ext cx="0" cy="105262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4" name="Groupe 1033">
            <a:extLst>
              <a:ext uri="{FF2B5EF4-FFF2-40B4-BE49-F238E27FC236}">
                <a16:creationId xmlns:a16="http://schemas.microsoft.com/office/drawing/2014/main" id="{C60DC461-F964-DBA2-772E-F2E2C69C70AE}"/>
              </a:ext>
            </a:extLst>
          </p:cNvPr>
          <p:cNvGrpSpPr/>
          <p:nvPr/>
        </p:nvGrpSpPr>
        <p:grpSpPr>
          <a:xfrm>
            <a:off x="9903335" y="2109565"/>
            <a:ext cx="718694" cy="718694"/>
            <a:chOff x="4784152" y="1844511"/>
            <a:chExt cx="718694" cy="718694"/>
          </a:xfrm>
        </p:grpSpPr>
        <p:sp>
          <p:nvSpPr>
            <p:cNvPr id="35" name="Ellipse 1034">
              <a:extLst>
                <a:ext uri="{FF2B5EF4-FFF2-40B4-BE49-F238E27FC236}">
                  <a16:creationId xmlns:a16="http://schemas.microsoft.com/office/drawing/2014/main" id="{443869A0-D16E-341E-CB15-10EFCAB473EA}"/>
                </a:ext>
              </a:extLst>
            </p:cNvPr>
            <p:cNvSpPr/>
            <p:nvPr/>
          </p:nvSpPr>
          <p:spPr>
            <a:xfrm>
              <a:off x="4784152" y="1844511"/>
              <a:ext cx="718694" cy="718694"/>
            </a:xfrm>
            <a:prstGeom prst="ellipse">
              <a:avLst/>
            </a:prstGeom>
            <a:solidFill>
              <a:schemeClr val="l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Ellipse 1036">
              <a:extLst>
                <a:ext uri="{FF2B5EF4-FFF2-40B4-BE49-F238E27FC236}">
                  <a16:creationId xmlns:a16="http://schemas.microsoft.com/office/drawing/2014/main" id="{605167E5-180B-0CDA-24C2-339FAE47E3EE}"/>
                </a:ext>
              </a:extLst>
            </p:cNvPr>
            <p:cNvSpPr/>
            <p:nvPr/>
          </p:nvSpPr>
          <p:spPr>
            <a:xfrm>
              <a:off x="4815948" y="1876307"/>
              <a:ext cx="655102" cy="6551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grpSp>
    </p:spTree>
    <p:extLst>
      <p:ext uri="{BB962C8B-B14F-4D97-AF65-F5344CB8AC3E}">
        <p14:creationId xmlns:p14="http://schemas.microsoft.com/office/powerpoint/2010/main" val="2411304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Audit Frequency and Criteria:</a:t>
            </a:r>
            <a:endParaRPr lang="en-US" dirty="0"/>
          </a:p>
        </p:txBody>
      </p:sp>
      <p:sp>
        <p:nvSpPr>
          <p:cNvPr id="4" name="Date Placeholder 3"/>
          <p:cNvSpPr>
            <a:spLocks noGrp="1"/>
          </p:cNvSpPr>
          <p:nvPr>
            <p:ph type="dt" sz="half" idx="14"/>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69</a:t>
            </a:fld>
            <a:r>
              <a:rPr lang="en-US"/>
              <a:t>     │</a:t>
            </a:r>
            <a:endParaRPr lang="en-US" dirty="0"/>
          </a:p>
        </p:txBody>
      </p:sp>
      <p:sp>
        <p:nvSpPr>
          <p:cNvPr id="9" name="Rectangle 8">
            <a:extLst>
              <a:ext uri="{FF2B5EF4-FFF2-40B4-BE49-F238E27FC236}">
                <a16:creationId xmlns:a16="http://schemas.microsoft.com/office/drawing/2014/main" id="{D53749D7-A377-5FF0-7868-85EA941724ED}"/>
              </a:ext>
            </a:extLst>
          </p:cNvPr>
          <p:cNvSpPr/>
          <p:nvPr/>
        </p:nvSpPr>
        <p:spPr>
          <a:xfrm>
            <a:off x="829796" y="1686198"/>
            <a:ext cx="2595546" cy="273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ea typeface="+mn-ea"/>
                <a:cs typeface="+mn-cs"/>
              </a:rPr>
              <a:t>Investigator-Initiated Trials (IITs)</a:t>
            </a:r>
          </a:p>
        </p:txBody>
      </p:sp>
      <p:cxnSp>
        <p:nvCxnSpPr>
          <p:cNvPr id="10" name="Straight Connector 9">
            <a:extLst>
              <a:ext uri="{FF2B5EF4-FFF2-40B4-BE49-F238E27FC236}">
                <a16:creationId xmlns:a16="http://schemas.microsoft.com/office/drawing/2014/main" id="{D8E038FB-7B5D-79A3-EFD7-34FC5B229764}"/>
              </a:ext>
            </a:extLst>
          </p:cNvPr>
          <p:cNvCxnSpPr/>
          <p:nvPr/>
        </p:nvCxnSpPr>
        <p:spPr>
          <a:xfrm>
            <a:off x="585539" y="2182457"/>
            <a:ext cx="306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92FA34B-0D47-6B50-8E30-601C0BB0CA64}"/>
              </a:ext>
            </a:extLst>
          </p:cNvPr>
          <p:cNvSpPr/>
          <p:nvPr/>
        </p:nvSpPr>
        <p:spPr>
          <a:xfrm>
            <a:off x="4865980" y="1650813"/>
            <a:ext cx="2460039" cy="3438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ea typeface="+mn-ea"/>
                <a:cs typeface="+mn-cs"/>
              </a:rPr>
              <a:t>ETCTN and NCTN Trials</a:t>
            </a:r>
          </a:p>
        </p:txBody>
      </p:sp>
      <p:cxnSp>
        <p:nvCxnSpPr>
          <p:cNvPr id="12" name="Straight Connector 11">
            <a:extLst>
              <a:ext uri="{FF2B5EF4-FFF2-40B4-BE49-F238E27FC236}">
                <a16:creationId xmlns:a16="http://schemas.microsoft.com/office/drawing/2014/main" id="{989B1936-C48A-03A7-08B3-D8516F0D4F92}"/>
              </a:ext>
            </a:extLst>
          </p:cNvPr>
          <p:cNvCxnSpPr>
            <a:cxnSpLocks/>
          </p:cNvCxnSpPr>
          <p:nvPr/>
        </p:nvCxnSpPr>
        <p:spPr>
          <a:xfrm>
            <a:off x="4566000" y="2182457"/>
            <a:ext cx="306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F8B17C8-1CE8-C454-FFB3-D7F8A1C05101}"/>
              </a:ext>
            </a:extLst>
          </p:cNvPr>
          <p:cNvSpPr/>
          <p:nvPr/>
        </p:nvSpPr>
        <p:spPr>
          <a:xfrm>
            <a:off x="8810349" y="1650813"/>
            <a:ext cx="2460039" cy="3438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tx1"/>
                </a:solidFill>
                <a:effectLst/>
                <a:uLnTx/>
                <a:uFillTx/>
                <a:ea typeface="+mn-ea"/>
                <a:cs typeface="+mn-cs"/>
              </a:rPr>
              <a:t>Externally Authored IITs</a:t>
            </a:r>
          </a:p>
        </p:txBody>
      </p:sp>
      <p:cxnSp>
        <p:nvCxnSpPr>
          <p:cNvPr id="14" name="Straight Connector 13">
            <a:extLst>
              <a:ext uri="{FF2B5EF4-FFF2-40B4-BE49-F238E27FC236}">
                <a16:creationId xmlns:a16="http://schemas.microsoft.com/office/drawing/2014/main" id="{1BF68612-AA27-D914-3148-434C084B2EA9}"/>
              </a:ext>
            </a:extLst>
          </p:cNvPr>
          <p:cNvCxnSpPr>
            <a:cxnSpLocks/>
          </p:cNvCxnSpPr>
          <p:nvPr/>
        </p:nvCxnSpPr>
        <p:spPr>
          <a:xfrm>
            <a:off x="8546463" y="2182457"/>
            <a:ext cx="3060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4155DBE-1EDD-FEF8-78FE-F47B97C1753E}"/>
              </a:ext>
            </a:extLst>
          </p:cNvPr>
          <p:cNvSpPr txBox="1"/>
          <p:nvPr/>
        </p:nvSpPr>
        <p:spPr>
          <a:xfrm>
            <a:off x="609600" y="2453909"/>
            <a:ext cx="3035939" cy="3851368"/>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For investigator-initiated trials, all sites, including UCSD, will be audited at 10% or a minimum of 2 cases per study, annually.</a:t>
            </a:r>
          </a:p>
        </p:txBody>
      </p:sp>
      <p:sp>
        <p:nvSpPr>
          <p:cNvPr id="16" name="TextBox 15">
            <a:extLst>
              <a:ext uri="{FF2B5EF4-FFF2-40B4-BE49-F238E27FC236}">
                <a16:creationId xmlns:a16="http://schemas.microsoft.com/office/drawing/2014/main" id="{CE19927B-5301-FF41-080C-72B710B63ED9}"/>
              </a:ext>
            </a:extLst>
          </p:cNvPr>
          <p:cNvSpPr txBox="1"/>
          <p:nvPr/>
        </p:nvSpPr>
        <p:spPr>
          <a:xfrm>
            <a:off x="4566000" y="2453909"/>
            <a:ext cx="3035939" cy="3851368"/>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NCTN/ETCTN trials will be audited at least 10% or a minimum of 2 cases per study annually.</a:t>
            </a:r>
          </a:p>
        </p:txBody>
      </p:sp>
      <p:sp>
        <p:nvSpPr>
          <p:cNvPr id="17" name="TextBox 16">
            <a:extLst>
              <a:ext uri="{FF2B5EF4-FFF2-40B4-BE49-F238E27FC236}">
                <a16:creationId xmlns:a16="http://schemas.microsoft.com/office/drawing/2014/main" id="{E8811818-9953-3E29-896F-23E3D636B70A}"/>
              </a:ext>
            </a:extLst>
          </p:cNvPr>
          <p:cNvSpPr txBox="1"/>
          <p:nvPr/>
        </p:nvSpPr>
        <p:spPr>
          <a:xfrm>
            <a:off x="8522400" y="2453909"/>
            <a:ext cx="3035939" cy="3851368"/>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solidFill>
                <a:effectLst/>
                <a:uLnTx/>
                <a:uFillTx/>
                <a:ea typeface="+mn-ea"/>
                <a:cs typeface="+mn-cs"/>
              </a:rPr>
              <a:t>Externally authored IITs will be audited at 2 studies annually from each disease team, reviewing at least 1 case from each study, annually.</a:t>
            </a:r>
          </a:p>
        </p:txBody>
      </p:sp>
    </p:spTree>
    <p:extLst>
      <p:ext uri="{BB962C8B-B14F-4D97-AF65-F5344CB8AC3E}">
        <p14:creationId xmlns:p14="http://schemas.microsoft.com/office/powerpoint/2010/main" val="364305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2DC0-D1F5-19A7-F325-EAE8EF4D67E3}"/>
              </a:ext>
            </a:extLst>
          </p:cNvPr>
          <p:cNvSpPr>
            <a:spLocks noGrp="1"/>
          </p:cNvSpPr>
          <p:nvPr>
            <p:ph type="title"/>
          </p:nvPr>
        </p:nvSpPr>
        <p:spPr/>
        <p:txBody>
          <a:bodyPr/>
          <a:lstStyle/>
          <a:p>
            <a:r>
              <a:rPr lang="en-US" dirty="0"/>
              <a:t>Developing a Budget</a:t>
            </a:r>
          </a:p>
        </p:txBody>
      </p:sp>
      <p:sp>
        <p:nvSpPr>
          <p:cNvPr id="3" name="Text Placeholder 2">
            <a:extLst>
              <a:ext uri="{FF2B5EF4-FFF2-40B4-BE49-F238E27FC236}">
                <a16:creationId xmlns:a16="http://schemas.microsoft.com/office/drawing/2014/main" id="{2D3E04DC-8FF8-E291-3B03-20002FA5CDE2}"/>
              </a:ext>
            </a:extLst>
          </p:cNvPr>
          <p:cNvSpPr>
            <a:spLocks noGrp="1"/>
          </p:cNvSpPr>
          <p:nvPr>
            <p:ph type="body" sz="quarter" idx="13"/>
          </p:nvPr>
        </p:nvSpPr>
        <p:spPr/>
        <p:txBody>
          <a:bodyPr>
            <a:normAutofit/>
          </a:bodyPr>
          <a:lstStyle/>
          <a:p>
            <a:r>
              <a:rPr lang="en-US" sz="2400" b="1" dirty="0"/>
              <a:t>Things to consider:</a:t>
            </a:r>
          </a:p>
          <a:p>
            <a:pPr lvl="1"/>
            <a:r>
              <a:rPr lang="en-US" sz="2400" dirty="0"/>
              <a:t>Operations (study complexity)</a:t>
            </a:r>
          </a:p>
          <a:p>
            <a:pPr lvl="1"/>
            <a:r>
              <a:rPr lang="en-US" sz="2400" dirty="0"/>
              <a:t>Number of patients</a:t>
            </a:r>
          </a:p>
          <a:p>
            <a:pPr lvl="1"/>
            <a:r>
              <a:rPr lang="en-US" sz="2400" dirty="0"/>
              <a:t>Time that the trial will be open to accrual</a:t>
            </a:r>
          </a:p>
          <a:p>
            <a:pPr lvl="1"/>
            <a:r>
              <a:rPr lang="en-US" sz="2400" dirty="0"/>
              <a:t>Study duration (time the trial will remain open overall)</a:t>
            </a:r>
          </a:p>
          <a:p>
            <a:pPr lvl="1"/>
            <a:r>
              <a:rPr lang="en-US" sz="2400" dirty="0"/>
              <a:t>Number of sites</a:t>
            </a:r>
          </a:p>
          <a:p>
            <a:pPr lvl="1"/>
            <a:r>
              <a:rPr lang="en-US" sz="2400" dirty="0"/>
              <a:t>Study assessments/procedures</a:t>
            </a:r>
          </a:p>
          <a:p>
            <a:pPr lvl="1"/>
            <a:endParaRPr lang="en-US" sz="2400" dirty="0"/>
          </a:p>
          <a:p>
            <a:r>
              <a:rPr lang="en-US" sz="2400" b="1" dirty="0"/>
              <a:t>Please review the budget with our internal budget team using UCSD IIT template early in the process</a:t>
            </a:r>
          </a:p>
        </p:txBody>
      </p:sp>
      <p:sp>
        <p:nvSpPr>
          <p:cNvPr id="4" name="Date Placeholder 3">
            <a:extLst>
              <a:ext uri="{FF2B5EF4-FFF2-40B4-BE49-F238E27FC236}">
                <a16:creationId xmlns:a16="http://schemas.microsoft.com/office/drawing/2014/main" id="{4723376D-30D6-605D-8A74-F65A8E12A59E}"/>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A95B1853-21A3-B967-5117-1A650F4DB9AD}"/>
              </a:ext>
            </a:extLst>
          </p:cNvPr>
          <p:cNvSpPr>
            <a:spLocks noGrp="1"/>
          </p:cNvSpPr>
          <p:nvPr>
            <p:ph type="sldNum" sz="quarter" idx="16"/>
          </p:nvPr>
        </p:nvSpPr>
        <p:spPr/>
        <p:txBody>
          <a:bodyPr/>
          <a:lstStyle/>
          <a:p>
            <a:fld id="{436DF479-7476-4076-86FD-1C41B7E33810}" type="slidenum">
              <a:rPr lang="en-US" smtClean="0"/>
              <a:pPr/>
              <a:t>7</a:t>
            </a:fld>
            <a:r>
              <a:rPr lang="en-US"/>
              <a:t>     │</a:t>
            </a:r>
          </a:p>
        </p:txBody>
      </p:sp>
      <p:sp>
        <p:nvSpPr>
          <p:cNvPr id="6" name="Footer Placeholder 5">
            <a:extLst>
              <a:ext uri="{FF2B5EF4-FFF2-40B4-BE49-F238E27FC236}">
                <a16:creationId xmlns:a16="http://schemas.microsoft.com/office/drawing/2014/main" id="{6A76E611-33C7-1EDE-0711-2479A47810D6}"/>
              </a:ext>
            </a:extLst>
          </p:cNvPr>
          <p:cNvSpPr>
            <a:spLocks noGrp="1"/>
          </p:cNvSpPr>
          <p:nvPr>
            <p:ph type="ftr" sz="quarter" idx="39"/>
          </p:nvPr>
        </p:nvSpPr>
        <p:spPr/>
        <p:txBody>
          <a:bodyPr/>
          <a:lstStyle/>
          <a:p>
            <a:r>
              <a:rPr lang="en-US"/>
              <a:t>CONFIDENTIAL DRAFT – For discussion purposes only</a:t>
            </a:r>
          </a:p>
        </p:txBody>
      </p:sp>
    </p:spTree>
    <p:extLst>
      <p:ext uri="{BB962C8B-B14F-4D97-AF65-F5344CB8AC3E}">
        <p14:creationId xmlns:p14="http://schemas.microsoft.com/office/powerpoint/2010/main" val="387295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Conducting Audits:</a:t>
            </a:r>
            <a:r>
              <a:rPr lang="en-US" dirty="0"/>
              <a:t> Who?</a:t>
            </a:r>
          </a:p>
        </p:txBody>
      </p:sp>
      <p:sp>
        <p:nvSpPr>
          <p:cNvPr id="4" name="Date Placeholder 3"/>
          <p:cNvSpPr>
            <a:spLocks noGrp="1"/>
          </p:cNvSpPr>
          <p:nvPr>
            <p:ph type="dt" sz="half" idx="14"/>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70</a:t>
            </a:fld>
            <a:r>
              <a:rPr lang="en-US"/>
              <a:t>     │</a:t>
            </a:r>
            <a:endParaRPr lang="en-US" dirty="0"/>
          </a:p>
        </p:txBody>
      </p:sp>
      <p:sp>
        <p:nvSpPr>
          <p:cNvPr id="9" name="Rectangle: Rounded Corners 18">
            <a:extLst>
              <a:ext uri="{FF2B5EF4-FFF2-40B4-BE49-F238E27FC236}">
                <a16:creationId xmlns:a16="http://schemas.microsoft.com/office/drawing/2014/main" id="{70ED0F78-9D91-5EFC-7B0F-AB6710491E6A}"/>
              </a:ext>
            </a:extLst>
          </p:cNvPr>
          <p:cNvSpPr/>
          <p:nvPr/>
        </p:nvSpPr>
        <p:spPr>
          <a:xfrm>
            <a:off x="711367" y="1656083"/>
            <a:ext cx="2349166" cy="75324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0" name="Rectangle: Rounded Corners 23">
            <a:extLst>
              <a:ext uri="{FF2B5EF4-FFF2-40B4-BE49-F238E27FC236}">
                <a16:creationId xmlns:a16="http://schemas.microsoft.com/office/drawing/2014/main" id="{B354D42A-38B0-78E9-72BD-AF1D594AC3E4}"/>
              </a:ext>
            </a:extLst>
          </p:cNvPr>
          <p:cNvSpPr/>
          <p:nvPr/>
        </p:nvSpPr>
        <p:spPr>
          <a:xfrm>
            <a:off x="711367" y="2409323"/>
            <a:ext cx="2349166" cy="2167108"/>
          </a:xfrm>
          <a:prstGeom prst="roundRect">
            <a:avLst>
              <a:gd name="adj"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007DBA"/>
              </a:buClr>
              <a:buSzTx/>
              <a:tabLst/>
              <a:defRPr/>
            </a:pPr>
            <a:r>
              <a:rPr kumimoji="0" lang="en-US" sz="1600" b="0" i="0" u="none" strike="noStrike" kern="1200" cap="none" spc="0" normalizeH="0" baseline="0" noProof="0" dirty="0">
                <a:ln>
                  <a:noFill/>
                </a:ln>
                <a:solidFill>
                  <a:srgbClr val="2C2C2D"/>
                </a:solidFill>
                <a:effectLst/>
                <a:uLnTx/>
                <a:uFillTx/>
                <a:latin typeface="Arial"/>
                <a:ea typeface="+mn-ea"/>
                <a:cs typeface="+mn-cs"/>
              </a:rPr>
              <a:t>Audits will be conducted by </a:t>
            </a:r>
            <a:r>
              <a:rPr lang="en-US" sz="1600" dirty="0">
                <a:solidFill>
                  <a:srgbClr val="2C2C2D"/>
                </a:solidFill>
                <a:latin typeface="Arial"/>
              </a:rPr>
              <a:t>UCSD –OCP auditors</a:t>
            </a:r>
            <a:endParaRPr kumimoji="0" lang="en-US" sz="1600" b="0" i="0" u="none" strike="noStrike" kern="1200" cap="none" spc="0" normalizeH="0" baseline="0" noProof="0" dirty="0">
              <a:ln>
                <a:noFill/>
              </a:ln>
              <a:solidFill>
                <a:srgbClr val="2C2C2D"/>
              </a:solidFill>
              <a:effectLst/>
              <a:uLnTx/>
              <a:uFillTx/>
              <a:latin typeface="Arial"/>
              <a:ea typeface="+mn-ea"/>
              <a:cs typeface="+mn-cs"/>
            </a:endParaRPr>
          </a:p>
        </p:txBody>
      </p:sp>
      <p:sp>
        <p:nvSpPr>
          <p:cNvPr id="11" name="Diagonal Stripe 24">
            <a:extLst>
              <a:ext uri="{FF2B5EF4-FFF2-40B4-BE49-F238E27FC236}">
                <a16:creationId xmlns:a16="http://schemas.microsoft.com/office/drawing/2014/main" id="{C6AA60FB-29A2-74C6-2B72-67D9FF1C259E}"/>
              </a:ext>
            </a:extLst>
          </p:cNvPr>
          <p:cNvSpPr/>
          <p:nvPr/>
        </p:nvSpPr>
        <p:spPr>
          <a:xfrm>
            <a:off x="1821093" y="4576430"/>
            <a:ext cx="1239440" cy="1291972"/>
          </a:xfrm>
          <a:prstGeom prst="diagStripe">
            <a:avLst>
              <a:gd name="adj" fmla="val 2054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Rounded Corners 23">
            <a:extLst>
              <a:ext uri="{FF2B5EF4-FFF2-40B4-BE49-F238E27FC236}">
                <a16:creationId xmlns:a16="http://schemas.microsoft.com/office/drawing/2014/main" id="{91C9B6CC-6E79-A66F-36EF-CD0A8B9CB81F}"/>
              </a:ext>
            </a:extLst>
          </p:cNvPr>
          <p:cNvSpPr/>
          <p:nvPr/>
        </p:nvSpPr>
        <p:spPr>
          <a:xfrm>
            <a:off x="3518067" y="2409323"/>
            <a:ext cx="2349166" cy="2167108"/>
          </a:xfrm>
          <a:prstGeom prst="roundRect">
            <a:avLst>
              <a:gd name="adj"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007DBA"/>
              </a:buClr>
              <a:buSzTx/>
              <a:tabLst/>
              <a:defRPr/>
            </a:pPr>
            <a:r>
              <a:rPr kumimoji="0" lang="en-US" sz="1600" b="0" i="0" u="none" strike="noStrike" kern="1200" cap="none" spc="0" normalizeH="0" baseline="0" noProof="0" dirty="0">
                <a:ln>
                  <a:noFill/>
                </a:ln>
                <a:solidFill>
                  <a:srgbClr val="2C2C2D"/>
                </a:solidFill>
                <a:effectLst/>
                <a:uLnTx/>
                <a:uFillTx/>
                <a:latin typeface="Arial"/>
                <a:ea typeface="+mn-ea"/>
                <a:cs typeface="+mn-cs"/>
              </a:rPr>
              <a:t>Audits will include a comprehensive review of study documentation, regulatory compliance, and data integrity.</a:t>
            </a:r>
          </a:p>
        </p:txBody>
      </p:sp>
      <p:sp>
        <p:nvSpPr>
          <p:cNvPr id="13" name="Diagonal Stripe 24">
            <a:extLst>
              <a:ext uri="{FF2B5EF4-FFF2-40B4-BE49-F238E27FC236}">
                <a16:creationId xmlns:a16="http://schemas.microsoft.com/office/drawing/2014/main" id="{F09E036E-6D92-D8B6-F561-13F2A7C5AF9B}"/>
              </a:ext>
            </a:extLst>
          </p:cNvPr>
          <p:cNvSpPr/>
          <p:nvPr/>
        </p:nvSpPr>
        <p:spPr>
          <a:xfrm>
            <a:off x="4627793" y="4576430"/>
            <a:ext cx="1239440" cy="1291972"/>
          </a:xfrm>
          <a:prstGeom prst="diagStripe">
            <a:avLst>
              <a:gd name="adj" fmla="val 2054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23">
            <a:extLst>
              <a:ext uri="{FF2B5EF4-FFF2-40B4-BE49-F238E27FC236}">
                <a16:creationId xmlns:a16="http://schemas.microsoft.com/office/drawing/2014/main" id="{C914FE3E-F4B1-20E9-C094-EDB4CF5AB6E9}"/>
              </a:ext>
            </a:extLst>
          </p:cNvPr>
          <p:cNvSpPr/>
          <p:nvPr/>
        </p:nvSpPr>
        <p:spPr>
          <a:xfrm>
            <a:off x="6324767" y="2409323"/>
            <a:ext cx="2349166" cy="2167108"/>
          </a:xfrm>
          <a:prstGeom prst="roundRect">
            <a:avLst>
              <a:gd name="adj"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007DBA"/>
              </a:buClr>
              <a:buSzTx/>
              <a:tabLst/>
              <a:defRPr/>
            </a:pPr>
            <a:r>
              <a:rPr kumimoji="0" lang="en-US" sz="1600" b="0" i="0" u="none" strike="noStrike" kern="1200" cap="none" spc="0" normalizeH="0" baseline="0" noProof="0" dirty="0">
                <a:ln>
                  <a:noFill/>
                </a:ln>
                <a:solidFill>
                  <a:srgbClr val="2C2C2D"/>
                </a:solidFill>
                <a:effectLst/>
                <a:uLnTx/>
                <a:uFillTx/>
                <a:latin typeface="Arial"/>
                <a:ea typeface="+mn-ea"/>
                <a:cs typeface="+mn-cs"/>
              </a:rPr>
              <a:t>The auditors will issue an audit report  detailing findings, recommendations, and corrective actions to be taken and communicated to the relevant stakeholders.</a:t>
            </a:r>
          </a:p>
        </p:txBody>
      </p:sp>
      <p:sp>
        <p:nvSpPr>
          <p:cNvPr id="15" name="Diagonal Stripe 24">
            <a:extLst>
              <a:ext uri="{FF2B5EF4-FFF2-40B4-BE49-F238E27FC236}">
                <a16:creationId xmlns:a16="http://schemas.microsoft.com/office/drawing/2014/main" id="{D226E378-DB35-2DB6-C6D4-B72281CDD348}"/>
              </a:ext>
            </a:extLst>
          </p:cNvPr>
          <p:cNvSpPr/>
          <p:nvPr/>
        </p:nvSpPr>
        <p:spPr>
          <a:xfrm>
            <a:off x="7434493" y="4576430"/>
            <a:ext cx="1239440" cy="1291972"/>
          </a:xfrm>
          <a:prstGeom prst="diagStripe">
            <a:avLst>
              <a:gd name="adj" fmla="val 2054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Rounded Corners 23">
            <a:extLst>
              <a:ext uri="{FF2B5EF4-FFF2-40B4-BE49-F238E27FC236}">
                <a16:creationId xmlns:a16="http://schemas.microsoft.com/office/drawing/2014/main" id="{04D4F84A-444F-149D-7B71-177ABA8D946B}"/>
              </a:ext>
            </a:extLst>
          </p:cNvPr>
          <p:cNvSpPr/>
          <p:nvPr/>
        </p:nvSpPr>
        <p:spPr>
          <a:xfrm>
            <a:off x="9131467" y="2409323"/>
            <a:ext cx="2349166" cy="2167108"/>
          </a:xfrm>
          <a:prstGeom prst="roundRect">
            <a:avLst>
              <a:gd name="adj" fmla="val 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90000"/>
              </a:lnSpc>
              <a:spcBef>
                <a:spcPts val="1000"/>
              </a:spcBef>
              <a:spcAft>
                <a:spcPts val="0"/>
              </a:spcAft>
              <a:buClr>
                <a:srgbClr val="007DBA"/>
              </a:buClr>
              <a:buSzTx/>
              <a:tabLst/>
              <a:defRPr/>
            </a:pPr>
            <a:r>
              <a:rPr kumimoji="0" lang="en-US" sz="1600" b="0" i="0" u="none" strike="noStrike" kern="1200" cap="none" spc="0" normalizeH="0" baseline="0" noProof="0" dirty="0">
                <a:ln>
                  <a:noFill/>
                </a:ln>
                <a:solidFill>
                  <a:srgbClr val="2C2C2D"/>
                </a:solidFill>
                <a:effectLst/>
                <a:uLnTx/>
                <a:uFillTx/>
                <a:latin typeface="Arial"/>
                <a:ea typeface="+mn-ea"/>
                <a:cs typeface="+mn-cs"/>
              </a:rPr>
              <a:t>Corrective actions must be implemented within the specified timeframe.</a:t>
            </a:r>
          </a:p>
        </p:txBody>
      </p:sp>
      <p:sp>
        <p:nvSpPr>
          <p:cNvPr id="17" name="Diagonal Stripe 24">
            <a:extLst>
              <a:ext uri="{FF2B5EF4-FFF2-40B4-BE49-F238E27FC236}">
                <a16:creationId xmlns:a16="http://schemas.microsoft.com/office/drawing/2014/main" id="{58D61379-CF86-2B43-18E7-F56D31CD107E}"/>
              </a:ext>
            </a:extLst>
          </p:cNvPr>
          <p:cNvSpPr/>
          <p:nvPr/>
        </p:nvSpPr>
        <p:spPr>
          <a:xfrm>
            <a:off x="10241193" y="4576430"/>
            <a:ext cx="1239440" cy="1291972"/>
          </a:xfrm>
          <a:prstGeom prst="diagStripe">
            <a:avLst>
              <a:gd name="adj" fmla="val 20545"/>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Rounded Corners 18">
            <a:extLst>
              <a:ext uri="{FF2B5EF4-FFF2-40B4-BE49-F238E27FC236}">
                <a16:creationId xmlns:a16="http://schemas.microsoft.com/office/drawing/2014/main" id="{1E0B83F9-63EC-4AC2-0707-0CB066438A81}"/>
              </a:ext>
            </a:extLst>
          </p:cNvPr>
          <p:cNvSpPr/>
          <p:nvPr/>
        </p:nvSpPr>
        <p:spPr>
          <a:xfrm>
            <a:off x="3518067" y="1656082"/>
            <a:ext cx="2349166" cy="75324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9" name="Rectangle: Rounded Corners 18">
            <a:extLst>
              <a:ext uri="{FF2B5EF4-FFF2-40B4-BE49-F238E27FC236}">
                <a16:creationId xmlns:a16="http://schemas.microsoft.com/office/drawing/2014/main" id="{974E86C4-452D-4C76-1049-2280DB9F87AC}"/>
              </a:ext>
            </a:extLst>
          </p:cNvPr>
          <p:cNvSpPr/>
          <p:nvPr/>
        </p:nvSpPr>
        <p:spPr>
          <a:xfrm>
            <a:off x="6324767" y="1656081"/>
            <a:ext cx="2349166" cy="75324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0" name="Rectangle: Rounded Corners 18">
            <a:extLst>
              <a:ext uri="{FF2B5EF4-FFF2-40B4-BE49-F238E27FC236}">
                <a16:creationId xmlns:a16="http://schemas.microsoft.com/office/drawing/2014/main" id="{3FBD70B1-C92D-0FED-A3BE-054A8731B244}"/>
              </a:ext>
            </a:extLst>
          </p:cNvPr>
          <p:cNvSpPr/>
          <p:nvPr/>
        </p:nvSpPr>
        <p:spPr>
          <a:xfrm>
            <a:off x="9131467" y="1656080"/>
            <a:ext cx="2349166" cy="75324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29372717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09B1312-620F-29FD-082A-48D430C4C5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F09B1312-620F-29FD-082A-48D430C4C5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71BF5E3-A217-6961-D961-ED4EDE442CAF}"/>
              </a:ext>
            </a:extLst>
          </p:cNvPr>
          <p:cNvSpPr>
            <a:spLocks noGrp="1"/>
          </p:cNvSpPr>
          <p:nvPr>
            <p:ph type="title"/>
          </p:nvPr>
        </p:nvSpPr>
        <p:spPr>
          <a:xfrm>
            <a:off x="419100" y="3613638"/>
            <a:ext cx="5381753" cy="1414029"/>
          </a:xfrm>
        </p:spPr>
        <p:txBody>
          <a:bodyPr vert="horz">
            <a:normAutofit/>
          </a:bodyPr>
          <a:lstStyle/>
          <a:p>
            <a:r>
              <a:rPr lang="en-US" dirty="0"/>
              <a:t>CAPAs- Corrective Prevention Plans- KRI</a:t>
            </a:r>
          </a:p>
        </p:txBody>
      </p:sp>
    </p:spTree>
    <p:extLst>
      <p:ext uri="{BB962C8B-B14F-4D97-AF65-F5344CB8AC3E}">
        <p14:creationId xmlns:p14="http://schemas.microsoft.com/office/powerpoint/2010/main" val="3460197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B4B3399-7D3F-9A4C-5E27-5E61CC5EB7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405" imgH="405" progId="TCLayout.ActiveDocument.1">
                  <p:embed/>
                </p:oleObj>
              </mc:Choice>
              <mc:Fallback>
                <p:oleObj name="think-cell Slide" r:id="rId55" imgW="405" imgH="405" progId="TCLayout.ActiveDocument.1">
                  <p:embed/>
                  <p:pic>
                    <p:nvPicPr>
                      <p:cNvPr id="5" name="think-cell data - do not delete" hidden="1">
                        <a:extLst>
                          <a:ext uri="{FF2B5EF4-FFF2-40B4-BE49-F238E27FC236}">
                            <a16:creationId xmlns:a16="http://schemas.microsoft.com/office/drawing/2014/main" id="{DB4B3399-7D3F-9A4C-5E27-5E61CC5EB7C5}"/>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b="1" dirty="0"/>
              <a:t>Define CAPA - Corrective and Preventive Action Plan</a:t>
            </a:r>
          </a:p>
        </p:txBody>
      </p:sp>
      <p:grpSp>
        <p:nvGrpSpPr>
          <p:cNvPr id="7" name="Group 6">
            <a:extLst>
              <a:ext uri="{FF2B5EF4-FFF2-40B4-BE49-F238E27FC236}">
                <a16:creationId xmlns:a16="http://schemas.microsoft.com/office/drawing/2014/main" id="{06F2D082-35BE-6EEE-CF5A-67BF5EA6F774}"/>
              </a:ext>
            </a:extLst>
          </p:cNvPr>
          <p:cNvGrpSpPr>
            <a:grpSpLocks noChangeAspect="1"/>
          </p:cNvGrpSpPr>
          <p:nvPr>
            <p:custDataLst>
              <p:tags r:id="rId2"/>
            </p:custDataLst>
          </p:nvPr>
        </p:nvGrpSpPr>
        <p:grpSpPr>
          <a:xfrm rot="5400000">
            <a:off x="4191000" y="1910785"/>
            <a:ext cx="3810000" cy="3810000"/>
            <a:chOff x="4191000" y="1524000"/>
            <a:chExt cx="3810000" cy="3810000"/>
          </a:xfrm>
        </p:grpSpPr>
        <p:sp>
          <p:nvSpPr>
            <p:cNvPr id="8" name="Block Arc 7">
              <a:extLst>
                <a:ext uri="{FF2B5EF4-FFF2-40B4-BE49-F238E27FC236}">
                  <a16:creationId xmlns:a16="http://schemas.microsoft.com/office/drawing/2014/main" id="{0EA9649B-058C-CD9F-94B1-C703D85E393D}"/>
                </a:ext>
              </a:extLst>
            </p:cNvPr>
            <p:cNvSpPr/>
            <p:nvPr>
              <p:custDataLst>
                <p:tags r:id="rId3"/>
              </p:custDataLst>
            </p:nvPr>
          </p:nvSpPr>
          <p:spPr>
            <a:xfrm>
              <a:off x="4191000" y="1524000"/>
              <a:ext cx="3810000" cy="3810000"/>
            </a:xfrm>
            <a:prstGeom prst="blockArc">
              <a:avLst>
                <a:gd name="adj1" fmla="val 0"/>
                <a:gd name="adj2" fmla="val 10800000"/>
                <a:gd name="adj3" fmla="val 16500"/>
              </a:avLst>
            </a:prstGeom>
            <a:solidFill>
              <a:schemeClr val="accent1"/>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panose="020F0502020204030204"/>
                <a:ea typeface="+mn-ea"/>
                <a:cs typeface="+mn-cs"/>
              </a:endParaRPr>
            </a:p>
          </p:txBody>
        </p:sp>
        <p:sp>
          <p:nvSpPr>
            <p:cNvPr id="9" name="Block Arc 8">
              <a:extLst>
                <a:ext uri="{FF2B5EF4-FFF2-40B4-BE49-F238E27FC236}">
                  <a16:creationId xmlns:a16="http://schemas.microsoft.com/office/drawing/2014/main" id="{98455555-793C-1376-A35C-B87D5A4C3372}"/>
                </a:ext>
              </a:extLst>
            </p:cNvPr>
            <p:cNvSpPr/>
            <p:nvPr>
              <p:custDataLst>
                <p:tags r:id="rId4"/>
              </p:custDataLst>
            </p:nvPr>
          </p:nvSpPr>
          <p:spPr>
            <a:xfrm>
              <a:off x="4191000" y="1524000"/>
              <a:ext cx="3810000" cy="3810000"/>
            </a:xfrm>
            <a:prstGeom prst="blockArc">
              <a:avLst>
                <a:gd name="adj1" fmla="val 10800000"/>
                <a:gd name="adj2" fmla="val 0"/>
                <a:gd name="adj3" fmla="val 16500"/>
              </a:avLst>
            </a:prstGeom>
            <a:solidFill>
              <a:schemeClr val="accent2"/>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panose="020F0502020204030204"/>
                <a:ea typeface="+mn-ea"/>
                <a:cs typeface="+mn-cs"/>
              </a:endParaRPr>
            </a:p>
          </p:txBody>
        </p:sp>
        <p:sp>
          <p:nvSpPr>
            <p:cNvPr id="10" name="Block Arc 9" hidden="1">
              <a:extLst>
                <a:ext uri="{FF2B5EF4-FFF2-40B4-BE49-F238E27FC236}">
                  <a16:creationId xmlns:a16="http://schemas.microsoft.com/office/drawing/2014/main" id="{D6BF2178-C705-A23B-8976-34795F287270}"/>
                </a:ext>
              </a:extLst>
            </p:cNvPr>
            <p:cNvSpPr/>
            <p:nvPr>
              <p:custDataLst>
                <p:tags r:id="rId5"/>
              </p:custDataLst>
            </p:nvPr>
          </p:nvSpPr>
          <p:spPr>
            <a:xfrm>
              <a:off x="4191000" y="1524000"/>
              <a:ext cx="3810000" cy="3810000"/>
            </a:xfrm>
            <a:prstGeom prst="blockArc">
              <a:avLst>
                <a:gd name="adj1" fmla="val 14400000"/>
                <a:gd name="adj2" fmla="val 0"/>
                <a:gd name="adj3" fmla="val 16500"/>
              </a:avLst>
            </a:prstGeom>
            <a:solidFill>
              <a:schemeClr val="accent2">
                <a:lumMod val="60000"/>
                <a:lumOff val="40000"/>
              </a:schemeClr>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panose="020F0502020204030204"/>
                <a:ea typeface="+mn-ea"/>
                <a:cs typeface="+mn-cs"/>
              </a:endParaRPr>
            </a:p>
          </p:txBody>
        </p:sp>
        <p:sp>
          <p:nvSpPr>
            <p:cNvPr id="11" name="Block Arc 10" hidden="1">
              <a:extLst>
                <a:ext uri="{FF2B5EF4-FFF2-40B4-BE49-F238E27FC236}">
                  <a16:creationId xmlns:a16="http://schemas.microsoft.com/office/drawing/2014/main" id="{35FE1C20-A9A9-3F68-897A-7BA22427F180}"/>
                </a:ext>
              </a:extLst>
            </p:cNvPr>
            <p:cNvSpPr/>
            <p:nvPr>
              <p:custDataLst>
                <p:tags r:id="rId6"/>
              </p:custDataLst>
            </p:nvPr>
          </p:nvSpPr>
          <p:spPr>
            <a:xfrm>
              <a:off x="4191000" y="1524000"/>
              <a:ext cx="3810000" cy="3810000"/>
            </a:xfrm>
            <a:prstGeom prst="blockArc">
              <a:avLst>
                <a:gd name="adj1" fmla="val 16200000"/>
                <a:gd name="adj2" fmla="val 0"/>
                <a:gd name="adj3" fmla="val 16500"/>
              </a:avLst>
            </a:prstGeom>
            <a:solidFill>
              <a:schemeClr val="accent2">
                <a:lumMod val="60000"/>
                <a:lumOff val="40000"/>
              </a:schemeClr>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glow>
                    <a:scrgbClr r="0" g="0" b="0"/>
                  </a:glow>
                </a:effectLst>
                <a:uLnTx/>
                <a:uFillTx/>
                <a:latin typeface="Calibri" panose="020F0502020204030204"/>
                <a:ea typeface="+mn-ea"/>
                <a:cs typeface="+mn-cs"/>
              </a:endParaRPr>
            </a:p>
          </p:txBody>
        </p:sp>
        <p:sp>
          <p:nvSpPr>
            <p:cNvPr id="12" name="Block Arc 11" hidden="1">
              <a:extLst>
                <a:ext uri="{FF2B5EF4-FFF2-40B4-BE49-F238E27FC236}">
                  <a16:creationId xmlns:a16="http://schemas.microsoft.com/office/drawing/2014/main" id="{2A7D4D8F-99F5-1105-BEC8-11E13B9C4606}"/>
                </a:ext>
              </a:extLst>
            </p:cNvPr>
            <p:cNvSpPr/>
            <p:nvPr>
              <p:custDataLst>
                <p:tags r:id="rId7"/>
              </p:custDataLst>
            </p:nvPr>
          </p:nvSpPr>
          <p:spPr>
            <a:xfrm>
              <a:off x="4191000" y="1524000"/>
              <a:ext cx="3810000" cy="3810000"/>
            </a:xfrm>
            <a:prstGeom prst="blockArc">
              <a:avLst>
                <a:gd name="adj1" fmla="val 17280000"/>
                <a:gd name="adj2" fmla="val 0"/>
                <a:gd name="adj3" fmla="val 16500"/>
              </a:avLst>
            </a:prstGeom>
            <a:solidFill>
              <a:srgbClr val="EB641B"/>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3" name="Block Arc 12" hidden="1">
              <a:extLst>
                <a:ext uri="{FF2B5EF4-FFF2-40B4-BE49-F238E27FC236}">
                  <a16:creationId xmlns:a16="http://schemas.microsoft.com/office/drawing/2014/main" id="{1F13F66A-7AF4-45BB-43BE-A443FDF0D844}"/>
                </a:ext>
              </a:extLst>
            </p:cNvPr>
            <p:cNvSpPr/>
            <p:nvPr>
              <p:custDataLst>
                <p:tags r:id="rId8"/>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4" name="Block Arc 13" hidden="1">
              <a:extLst>
                <a:ext uri="{FF2B5EF4-FFF2-40B4-BE49-F238E27FC236}">
                  <a16:creationId xmlns:a16="http://schemas.microsoft.com/office/drawing/2014/main" id="{C039A410-DF05-34B1-1CCE-AEC5BD231207}"/>
                </a:ext>
              </a:extLst>
            </p:cNvPr>
            <p:cNvSpPr/>
            <p:nvPr>
              <p:custDataLst>
                <p:tags r:id="rId9"/>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5" name="Block Arc 14" hidden="1">
              <a:extLst>
                <a:ext uri="{FF2B5EF4-FFF2-40B4-BE49-F238E27FC236}">
                  <a16:creationId xmlns:a16="http://schemas.microsoft.com/office/drawing/2014/main" id="{67AEBFA3-ABE5-0FBD-6F0F-BE9FAD262CDE}"/>
                </a:ext>
              </a:extLst>
            </p:cNvPr>
            <p:cNvSpPr/>
            <p:nvPr>
              <p:custDataLst>
                <p:tags r:id="rId10"/>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6" name="Block Arc 15" hidden="1">
              <a:extLst>
                <a:ext uri="{FF2B5EF4-FFF2-40B4-BE49-F238E27FC236}">
                  <a16:creationId xmlns:a16="http://schemas.microsoft.com/office/drawing/2014/main" id="{C0478553-7CFD-9851-8E3E-7E85F49E0427}"/>
                </a:ext>
              </a:extLst>
            </p:cNvPr>
            <p:cNvSpPr/>
            <p:nvPr>
              <p:custDataLst>
                <p:tags r:id="rId11"/>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7" name="Block Arc 16" hidden="1">
              <a:extLst>
                <a:ext uri="{FF2B5EF4-FFF2-40B4-BE49-F238E27FC236}">
                  <a16:creationId xmlns:a16="http://schemas.microsoft.com/office/drawing/2014/main" id="{D5D08150-B603-AC37-5C3C-A5B8BF4212E7}"/>
                </a:ext>
              </a:extLst>
            </p:cNvPr>
            <p:cNvSpPr/>
            <p:nvPr>
              <p:custDataLst>
                <p:tags r:id="rId12"/>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8" name="Block Arc 17" hidden="1">
              <a:extLst>
                <a:ext uri="{FF2B5EF4-FFF2-40B4-BE49-F238E27FC236}">
                  <a16:creationId xmlns:a16="http://schemas.microsoft.com/office/drawing/2014/main" id="{22730AA7-6B55-BA98-EE80-275C2C0BC8E2}"/>
                </a:ext>
              </a:extLst>
            </p:cNvPr>
            <p:cNvSpPr/>
            <p:nvPr>
              <p:custDataLst>
                <p:tags r:id="rId13"/>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19" name="Block Arc 18" hidden="1">
              <a:extLst>
                <a:ext uri="{FF2B5EF4-FFF2-40B4-BE49-F238E27FC236}">
                  <a16:creationId xmlns:a16="http://schemas.microsoft.com/office/drawing/2014/main" id="{594E2C83-AAF6-B5C1-1527-DB04FA03181F}"/>
                </a:ext>
              </a:extLst>
            </p:cNvPr>
            <p:cNvSpPr/>
            <p:nvPr>
              <p:custDataLst>
                <p:tags r:id="rId14"/>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0" name="Block Arc 19" hidden="1">
              <a:extLst>
                <a:ext uri="{FF2B5EF4-FFF2-40B4-BE49-F238E27FC236}">
                  <a16:creationId xmlns:a16="http://schemas.microsoft.com/office/drawing/2014/main" id="{C6D826F9-6A28-D658-C065-5713BAD3CE88}"/>
                </a:ext>
              </a:extLst>
            </p:cNvPr>
            <p:cNvSpPr/>
            <p:nvPr>
              <p:custDataLst>
                <p:tags r:id="rId15"/>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1" name="Block Arc 20" hidden="1">
              <a:extLst>
                <a:ext uri="{FF2B5EF4-FFF2-40B4-BE49-F238E27FC236}">
                  <a16:creationId xmlns:a16="http://schemas.microsoft.com/office/drawing/2014/main" id="{BE30E153-D027-9668-71B3-93F3A131132E}"/>
                </a:ext>
              </a:extLst>
            </p:cNvPr>
            <p:cNvSpPr/>
            <p:nvPr>
              <p:custDataLst>
                <p:tags r:id="rId16"/>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2" name="Block Arc 21" hidden="1">
              <a:extLst>
                <a:ext uri="{FF2B5EF4-FFF2-40B4-BE49-F238E27FC236}">
                  <a16:creationId xmlns:a16="http://schemas.microsoft.com/office/drawing/2014/main" id="{EB777E0D-0F7C-D196-FCE3-2290840CEBF7}"/>
                </a:ext>
              </a:extLst>
            </p:cNvPr>
            <p:cNvSpPr/>
            <p:nvPr>
              <p:custDataLst>
                <p:tags r:id="rId17"/>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3" name="Block Arc 22" hidden="1">
              <a:extLst>
                <a:ext uri="{FF2B5EF4-FFF2-40B4-BE49-F238E27FC236}">
                  <a16:creationId xmlns:a16="http://schemas.microsoft.com/office/drawing/2014/main" id="{EC24269E-0612-85DE-240E-ECB78DA14145}"/>
                </a:ext>
              </a:extLst>
            </p:cNvPr>
            <p:cNvSpPr/>
            <p:nvPr>
              <p:custDataLst>
                <p:tags r:id="rId18"/>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4" name="Block Arc 23" hidden="1">
              <a:extLst>
                <a:ext uri="{FF2B5EF4-FFF2-40B4-BE49-F238E27FC236}">
                  <a16:creationId xmlns:a16="http://schemas.microsoft.com/office/drawing/2014/main" id="{A1180D02-C38D-753F-791E-9888D8E66BDE}"/>
                </a:ext>
              </a:extLst>
            </p:cNvPr>
            <p:cNvSpPr/>
            <p:nvPr>
              <p:custDataLst>
                <p:tags r:id="rId19"/>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5" name="Block Arc 24" hidden="1">
              <a:extLst>
                <a:ext uri="{FF2B5EF4-FFF2-40B4-BE49-F238E27FC236}">
                  <a16:creationId xmlns:a16="http://schemas.microsoft.com/office/drawing/2014/main" id="{E25F44EA-0BEE-AF2F-95A5-F987B4CFA80C}"/>
                </a:ext>
              </a:extLst>
            </p:cNvPr>
            <p:cNvSpPr/>
            <p:nvPr>
              <p:custDataLst>
                <p:tags r:id="rId20"/>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6" name="Block Arc 25" hidden="1">
              <a:extLst>
                <a:ext uri="{FF2B5EF4-FFF2-40B4-BE49-F238E27FC236}">
                  <a16:creationId xmlns:a16="http://schemas.microsoft.com/office/drawing/2014/main" id="{C402ACDB-DDF9-E190-E5E6-34631A8794EE}"/>
                </a:ext>
              </a:extLst>
            </p:cNvPr>
            <p:cNvSpPr/>
            <p:nvPr>
              <p:custDataLst>
                <p:tags r:id="rId21"/>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7" name="Block Arc 26" hidden="1">
              <a:extLst>
                <a:ext uri="{FF2B5EF4-FFF2-40B4-BE49-F238E27FC236}">
                  <a16:creationId xmlns:a16="http://schemas.microsoft.com/office/drawing/2014/main" id="{912EB36E-A5B0-B286-70D1-3F49C21C67B6}"/>
                </a:ext>
              </a:extLst>
            </p:cNvPr>
            <p:cNvSpPr/>
            <p:nvPr>
              <p:custDataLst>
                <p:tags r:id="rId22"/>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8" name="Block Arc 27" hidden="1">
              <a:extLst>
                <a:ext uri="{FF2B5EF4-FFF2-40B4-BE49-F238E27FC236}">
                  <a16:creationId xmlns:a16="http://schemas.microsoft.com/office/drawing/2014/main" id="{CB9263B7-F229-8FE5-A13F-AB6CA2AE1D82}"/>
                </a:ext>
              </a:extLst>
            </p:cNvPr>
            <p:cNvSpPr/>
            <p:nvPr>
              <p:custDataLst>
                <p:tags r:id="rId23"/>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29" name="Block Arc 28" hidden="1">
              <a:extLst>
                <a:ext uri="{FF2B5EF4-FFF2-40B4-BE49-F238E27FC236}">
                  <a16:creationId xmlns:a16="http://schemas.microsoft.com/office/drawing/2014/main" id="{CA988E0E-9791-4BB2-B418-779C3A88FA65}"/>
                </a:ext>
              </a:extLst>
            </p:cNvPr>
            <p:cNvSpPr/>
            <p:nvPr>
              <p:custDataLst>
                <p:tags r:id="rId24"/>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0" name="Block Arc 29" hidden="1">
              <a:extLst>
                <a:ext uri="{FF2B5EF4-FFF2-40B4-BE49-F238E27FC236}">
                  <a16:creationId xmlns:a16="http://schemas.microsoft.com/office/drawing/2014/main" id="{5F7036BE-8B43-75A7-E0B5-D8BAE7A1CADC}"/>
                </a:ext>
              </a:extLst>
            </p:cNvPr>
            <p:cNvSpPr/>
            <p:nvPr>
              <p:custDataLst>
                <p:tags r:id="rId25"/>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1" name="Block Arc 30" hidden="1">
              <a:extLst>
                <a:ext uri="{FF2B5EF4-FFF2-40B4-BE49-F238E27FC236}">
                  <a16:creationId xmlns:a16="http://schemas.microsoft.com/office/drawing/2014/main" id="{867DC2EA-253E-B3AF-62D7-C8EF466478A0}"/>
                </a:ext>
              </a:extLst>
            </p:cNvPr>
            <p:cNvSpPr/>
            <p:nvPr>
              <p:custDataLst>
                <p:tags r:id="rId26"/>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2" name="Block Arc 31" hidden="1">
              <a:extLst>
                <a:ext uri="{FF2B5EF4-FFF2-40B4-BE49-F238E27FC236}">
                  <a16:creationId xmlns:a16="http://schemas.microsoft.com/office/drawing/2014/main" id="{C8836EE3-9D1F-C7D4-BD43-79E0C2F1442A}"/>
                </a:ext>
              </a:extLst>
            </p:cNvPr>
            <p:cNvSpPr/>
            <p:nvPr>
              <p:custDataLst>
                <p:tags r:id="rId27"/>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3" name="Block Arc 32" hidden="1">
              <a:extLst>
                <a:ext uri="{FF2B5EF4-FFF2-40B4-BE49-F238E27FC236}">
                  <a16:creationId xmlns:a16="http://schemas.microsoft.com/office/drawing/2014/main" id="{36385F34-D752-221B-B1D9-96AB199E2585}"/>
                </a:ext>
              </a:extLst>
            </p:cNvPr>
            <p:cNvSpPr/>
            <p:nvPr>
              <p:custDataLst>
                <p:tags r:id="rId28"/>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4" name="Block Arc 33" hidden="1">
              <a:extLst>
                <a:ext uri="{FF2B5EF4-FFF2-40B4-BE49-F238E27FC236}">
                  <a16:creationId xmlns:a16="http://schemas.microsoft.com/office/drawing/2014/main" id="{30655C82-43D4-51A9-8E6B-B4E7579C752A}"/>
                </a:ext>
              </a:extLst>
            </p:cNvPr>
            <p:cNvSpPr/>
            <p:nvPr>
              <p:custDataLst>
                <p:tags r:id="rId29"/>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5" name="Block Arc 34" hidden="1">
              <a:extLst>
                <a:ext uri="{FF2B5EF4-FFF2-40B4-BE49-F238E27FC236}">
                  <a16:creationId xmlns:a16="http://schemas.microsoft.com/office/drawing/2014/main" id="{E01F0D8C-41B9-8368-9428-3762DD879BC3}"/>
                </a:ext>
              </a:extLst>
            </p:cNvPr>
            <p:cNvSpPr/>
            <p:nvPr>
              <p:custDataLst>
                <p:tags r:id="rId30"/>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6" name="Block Arc 35" hidden="1">
              <a:extLst>
                <a:ext uri="{FF2B5EF4-FFF2-40B4-BE49-F238E27FC236}">
                  <a16:creationId xmlns:a16="http://schemas.microsoft.com/office/drawing/2014/main" id="{579850BA-757E-B0A5-56F8-EF65F1BC9499}"/>
                </a:ext>
              </a:extLst>
            </p:cNvPr>
            <p:cNvSpPr/>
            <p:nvPr>
              <p:custDataLst>
                <p:tags r:id="rId31"/>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7" name="Block Arc 36" hidden="1">
              <a:extLst>
                <a:ext uri="{FF2B5EF4-FFF2-40B4-BE49-F238E27FC236}">
                  <a16:creationId xmlns:a16="http://schemas.microsoft.com/office/drawing/2014/main" id="{C72CD3FB-021D-1E44-FAD4-16569D8F183B}"/>
                </a:ext>
              </a:extLst>
            </p:cNvPr>
            <p:cNvSpPr/>
            <p:nvPr>
              <p:custDataLst>
                <p:tags r:id="rId32"/>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8" name="Block Arc 37" hidden="1">
              <a:extLst>
                <a:ext uri="{FF2B5EF4-FFF2-40B4-BE49-F238E27FC236}">
                  <a16:creationId xmlns:a16="http://schemas.microsoft.com/office/drawing/2014/main" id="{73305B62-2AF6-0798-6179-D9B7B71ED985}"/>
                </a:ext>
              </a:extLst>
            </p:cNvPr>
            <p:cNvSpPr/>
            <p:nvPr>
              <p:custDataLst>
                <p:tags r:id="rId33"/>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39" name="Block Arc 38" hidden="1">
              <a:extLst>
                <a:ext uri="{FF2B5EF4-FFF2-40B4-BE49-F238E27FC236}">
                  <a16:creationId xmlns:a16="http://schemas.microsoft.com/office/drawing/2014/main" id="{56E85B5E-9183-728D-D387-D2667A82EC9C}"/>
                </a:ext>
              </a:extLst>
            </p:cNvPr>
            <p:cNvSpPr/>
            <p:nvPr>
              <p:custDataLst>
                <p:tags r:id="rId34"/>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0" name="Block Arc 39" hidden="1">
              <a:extLst>
                <a:ext uri="{FF2B5EF4-FFF2-40B4-BE49-F238E27FC236}">
                  <a16:creationId xmlns:a16="http://schemas.microsoft.com/office/drawing/2014/main" id="{1153B94D-0085-1BF5-D7C1-EB6A8027E014}"/>
                </a:ext>
              </a:extLst>
            </p:cNvPr>
            <p:cNvSpPr/>
            <p:nvPr>
              <p:custDataLst>
                <p:tags r:id="rId35"/>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1" name="Block Arc 40" hidden="1">
              <a:extLst>
                <a:ext uri="{FF2B5EF4-FFF2-40B4-BE49-F238E27FC236}">
                  <a16:creationId xmlns:a16="http://schemas.microsoft.com/office/drawing/2014/main" id="{3FA8BC82-9738-C64E-513E-6B34BE53F0EF}"/>
                </a:ext>
              </a:extLst>
            </p:cNvPr>
            <p:cNvSpPr/>
            <p:nvPr>
              <p:custDataLst>
                <p:tags r:id="rId36"/>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2" name="Block Arc 41" hidden="1">
              <a:extLst>
                <a:ext uri="{FF2B5EF4-FFF2-40B4-BE49-F238E27FC236}">
                  <a16:creationId xmlns:a16="http://schemas.microsoft.com/office/drawing/2014/main" id="{C1C5DD82-57B9-583A-7B79-6F6B1F8FDB20}"/>
                </a:ext>
              </a:extLst>
            </p:cNvPr>
            <p:cNvSpPr/>
            <p:nvPr>
              <p:custDataLst>
                <p:tags r:id="rId37"/>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3" name="Block Arc 42" hidden="1">
              <a:extLst>
                <a:ext uri="{FF2B5EF4-FFF2-40B4-BE49-F238E27FC236}">
                  <a16:creationId xmlns:a16="http://schemas.microsoft.com/office/drawing/2014/main" id="{CC66548B-ADE8-DF5E-2DA5-4850C15DA207}"/>
                </a:ext>
              </a:extLst>
            </p:cNvPr>
            <p:cNvSpPr/>
            <p:nvPr>
              <p:custDataLst>
                <p:tags r:id="rId38"/>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4" name="Block Arc 43" hidden="1">
              <a:extLst>
                <a:ext uri="{FF2B5EF4-FFF2-40B4-BE49-F238E27FC236}">
                  <a16:creationId xmlns:a16="http://schemas.microsoft.com/office/drawing/2014/main" id="{404DDFAD-B749-FF0C-473F-B726CDDE2343}"/>
                </a:ext>
              </a:extLst>
            </p:cNvPr>
            <p:cNvSpPr/>
            <p:nvPr>
              <p:custDataLst>
                <p:tags r:id="rId39"/>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5" name="Block Arc 44" hidden="1">
              <a:extLst>
                <a:ext uri="{FF2B5EF4-FFF2-40B4-BE49-F238E27FC236}">
                  <a16:creationId xmlns:a16="http://schemas.microsoft.com/office/drawing/2014/main" id="{5DAD1853-E35D-1804-3EC2-CB3123800D59}"/>
                </a:ext>
              </a:extLst>
            </p:cNvPr>
            <p:cNvSpPr/>
            <p:nvPr>
              <p:custDataLst>
                <p:tags r:id="rId40"/>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6" name="Block Arc 45" hidden="1">
              <a:extLst>
                <a:ext uri="{FF2B5EF4-FFF2-40B4-BE49-F238E27FC236}">
                  <a16:creationId xmlns:a16="http://schemas.microsoft.com/office/drawing/2014/main" id="{DAB105A3-21FF-72AD-351B-5CF09386E503}"/>
                </a:ext>
              </a:extLst>
            </p:cNvPr>
            <p:cNvSpPr/>
            <p:nvPr>
              <p:custDataLst>
                <p:tags r:id="rId41"/>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7" name="Block Arc 46" hidden="1">
              <a:extLst>
                <a:ext uri="{FF2B5EF4-FFF2-40B4-BE49-F238E27FC236}">
                  <a16:creationId xmlns:a16="http://schemas.microsoft.com/office/drawing/2014/main" id="{0DAC8EE0-D860-10B9-9C35-E86E24043615}"/>
                </a:ext>
              </a:extLst>
            </p:cNvPr>
            <p:cNvSpPr/>
            <p:nvPr>
              <p:custDataLst>
                <p:tags r:id="rId42"/>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8" name="Block Arc 47" hidden="1">
              <a:extLst>
                <a:ext uri="{FF2B5EF4-FFF2-40B4-BE49-F238E27FC236}">
                  <a16:creationId xmlns:a16="http://schemas.microsoft.com/office/drawing/2014/main" id="{710D41DC-88E7-7A89-B345-D47DD4F1C9A5}"/>
                </a:ext>
              </a:extLst>
            </p:cNvPr>
            <p:cNvSpPr/>
            <p:nvPr>
              <p:custDataLst>
                <p:tags r:id="rId43"/>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49" name="Block Arc 48" hidden="1">
              <a:extLst>
                <a:ext uri="{FF2B5EF4-FFF2-40B4-BE49-F238E27FC236}">
                  <a16:creationId xmlns:a16="http://schemas.microsoft.com/office/drawing/2014/main" id="{D23502E5-EED2-F57E-3D3A-822ADE608190}"/>
                </a:ext>
              </a:extLst>
            </p:cNvPr>
            <p:cNvSpPr/>
            <p:nvPr>
              <p:custDataLst>
                <p:tags r:id="rId44"/>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0" name="Block Arc 49" hidden="1">
              <a:extLst>
                <a:ext uri="{FF2B5EF4-FFF2-40B4-BE49-F238E27FC236}">
                  <a16:creationId xmlns:a16="http://schemas.microsoft.com/office/drawing/2014/main" id="{26CAFD45-6473-4DB3-8BEE-1DF4E7C884FD}"/>
                </a:ext>
              </a:extLst>
            </p:cNvPr>
            <p:cNvSpPr/>
            <p:nvPr>
              <p:custDataLst>
                <p:tags r:id="rId45"/>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1" name="Block Arc 50" hidden="1">
              <a:extLst>
                <a:ext uri="{FF2B5EF4-FFF2-40B4-BE49-F238E27FC236}">
                  <a16:creationId xmlns:a16="http://schemas.microsoft.com/office/drawing/2014/main" id="{12C25D78-DE88-35F3-2260-113F1D09F639}"/>
                </a:ext>
              </a:extLst>
            </p:cNvPr>
            <p:cNvSpPr/>
            <p:nvPr>
              <p:custDataLst>
                <p:tags r:id="rId46"/>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2" name="Block Arc 51" hidden="1">
              <a:extLst>
                <a:ext uri="{FF2B5EF4-FFF2-40B4-BE49-F238E27FC236}">
                  <a16:creationId xmlns:a16="http://schemas.microsoft.com/office/drawing/2014/main" id="{997308A9-B6F2-3AEF-2F07-77859D5878BD}"/>
                </a:ext>
              </a:extLst>
            </p:cNvPr>
            <p:cNvSpPr/>
            <p:nvPr>
              <p:custDataLst>
                <p:tags r:id="rId47"/>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3" name="Block Arc 52" hidden="1">
              <a:extLst>
                <a:ext uri="{FF2B5EF4-FFF2-40B4-BE49-F238E27FC236}">
                  <a16:creationId xmlns:a16="http://schemas.microsoft.com/office/drawing/2014/main" id="{DB422A9D-9D79-7B4F-0194-DB8E8778DE61}"/>
                </a:ext>
              </a:extLst>
            </p:cNvPr>
            <p:cNvSpPr/>
            <p:nvPr>
              <p:custDataLst>
                <p:tags r:id="rId48"/>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4" name="Block Arc 53" hidden="1">
              <a:extLst>
                <a:ext uri="{FF2B5EF4-FFF2-40B4-BE49-F238E27FC236}">
                  <a16:creationId xmlns:a16="http://schemas.microsoft.com/office/drawing/2014/main" id="{72F5558F-B5E8-5CB3-0D30-F6DBEFCCC672}"/>
                </a:ext>
              </a:extLst>
            </p:cNvPr>
            <p:cNvSpPr/>
            <p:nvPr>
              <p:custDataLst>
                <p:tags r:id="rId49"/>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5" name="Block Arc 54" hidden="1">
              <a:extLst>
                <a:ext uri="{FF2B5EF4-FFF2-40B4-BE49-F238E27FC236}">
                  <a16:creationId xmlns:a16="http://schemas.microsoft.com/office/drawing/2014/main" id="{6A59D0AA-7F28-D389-FC18-27F03EC8E5F2}"/>
                </a:ext>
              </a:extLst>
            </p:cNvPr>
            <p:cNvSpPr/>
            <p:nvPr>
              <p:custDataLst>
                <p:tags r:id="rId50"/>
              </p:custDataLst>
            </p:nvPr>
          </p:nvSpPr>
          <p:spPr>
            <a:xfrm>
              <a:off x="4191000" y="1524000"/>
              <a:ext cx="3810000" cy="3810000"/>
            </a:xfrm>
            <a:prstGeom prst="blockArc">
              <a:avLst>
                <a:gd name="adj1" fmla="val 16200000"/>
                <a:gd name="adj2" fmla="val 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6" name="Block Arc 55" hidden="1">
              <a:extLst>
                <a:ext uri="{FF2B5EF4-FFF2-40B4-BE49-F238E27FC236}">
                  <a16:creationId xmlns:a16="http://schemas.microsoft.com/office/drawing/2014/main" id="{3462F853-CF0D-4435-1E2A-4FA20FD31467}"/>
                </a:ext>
              </a:extLst>
            </p:cNvPr>
            <p:cNvSpPr/>
            <p:nvPr>
              <p:custDataLst>
                <p:tags r:id="rId51"/>
              </p:custDataLst>
            </p:nvPr>
          </p:nvSpPr>
          <p:spPr>
            <a:xfrm>
              <a:off x="4191000" y="1524000"/>
              <a:ext cx="3810000" cy="3810000"/>
            </a:xfrm>
            <a:prstGeom prst="blockArc">
              <a:avLst>
                <a:gd name="adj1" fmla="val 0"/>
                <a:gd name="adj2" fmla="val 54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sp>
          <p:nvSpPr>
            <p:cNvPr id="57" name="Block Arc 56" hidden="1">
              <a:extLst>
                <a:ext uri="{FF2B5EF4-FFF2-40B4-BE49-F238E27FC236}">
                  <a16:creationId xmlns:a16="http://schemas.microsoft.com/office/drawing/2014/main" id="{52AE1EAB-13B8-5BE2-5B4A-B836F2996FF1}"/>
                </a:ext>
              </a:extLst>
            </p:cNvPr>
            <p:cNvSpPr/>
            <p:nvPr>
              <p:custDataLst>
                <p:tags r:id="rId52"/>
              </p:custDataLst>
            </p:nvPr>
          </p:nvSpPr>
          <p:spPr>
            <a:xfrm>
              <a:off x="4191000" y="1524000"/>
              <a:ext cx="3810000" cy="3810000"/>
            </a:xfrm>
            <a:prstGeom prst="blockArc">
              <a:avLst>
                <a:gd name="adj1" fmla="val 5400000"/>
                <a:gd name="adj2" fmla="val 10800000"/>
                <a:gd name="adj3" fmla="val 25000"/>
              </a:avLst>
            </a:prstGeom>
            <a:solidFill>
              <a:srgbClr val="0F6FC6"/>
            </a:solidFill>
            <a:ln w="25400">
              <a:solidFill>
                <a:schemeClr val="lt1"/>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glow>
                      <a:scrgbClr r="0" g="0" b="0"/>
                    </a:glow>
                  </a:effectLst>
                  <a:uLnTx/>
                  <a:uFillTx/>
                  <a:latin typeface="Calibri" panose="020F0502020204030204"/>
                  <a:ea typeface="+mn-ea"/>
                  <a:cs typeface="+mn-cs"/>
                </a:rPr>
                <a:t>Text</a:t>
              </a:r>
            </a:p>
          </p:txBody>
        </p:sp>
      </p:grpSp>
      <p:sp>
        <p:nvSpPr>
          <p:cNvPr id="58" name="TextBox 57">
            <a:extLst>
              <a:ext uri="{FF2B5EF4-FFF2-40B4-BE49-F238E27FC236}">
                <a16:creationId xmlns:a16="http://schemas.microsoft.com/office/drawing/2014/main" id="{03FBF7B5-1F96-542B-D342-1964AD8CD013}"/>
              </a:ext>
            </a:extLst>
          </p:cNvPr>
          <p:cNvSpPr txBox="1"/>
          <p:nvPr/>
        </p:nvSpPr>
        <p:spPr>
          <a:xfrm>
            <a:off x="4415389" y="3544859"/>
            <a:ext cx="227627"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ea typeface="+mn-ea"/>
                <a:cs typeface="+mn-cs"/>
              </a:rPr>
              <a:t>1</a:t>
            </a:r>
          </a:p>
        </p:txBody>
      </p:sp>
      <p:sp>
        <p:nvSpPr>
          <p:cNvPr id="59" name="TextBox 58">
            <a:extLst>
              <a:ext uri="{FF2B5EF4-FFF2-40B4-BE49-F238E27FC236}">
                <a16:creationId xmlns:a16="http://schemas.microsoft.com/office/drawing/2014/main" id="{A8B1376E-5149-5373-97D1-AA3FDFD70E4B}"/>
              </a:ext>
            </a:extLst>
          </p:cNvPr>
          <p:cNvSpPr txBox="1"/>
          <p:nvPr/>
        </p:nvSpPr>
        <p:spPr>
          <a:xfrm>
            <a:off x="7548983" y="3544859"/>
            <a:ext cx="227627"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ea typeface="+mn-ea"/>
                <a:cs typeface="+mn-cs"/>
              </a:rPr>
              <a:t>2</a:t>
            </a:r>
          </a:p>
        </p:txBody>
      </p:sp>
      <p:sp>
        <p:nvSpPr>
          <p:cNvPr id="60" name="TextBox 59">
            <a:extLst>
              <a:ext uri="{FF2B5EF4-FFF2-40B4-BE49-F238E27FC236}">
                <a16:creationId xmlns:a16="http://schemas.microsoft.com/office/drawing/2014/main" id="{B77B3A68-3AE2-2325-CF1B-8A7FD2A2235D}"/>
              </a:ext>
            </a:extLst>
          </p:cNvPr>
          <p:cNvSpPr txBox="1"/>
          <p:nvPr/>
        </p:nvSpPr>
        <p:spPr>
          <a:xfrm>
            <a:off x="838200" y="3202072"/>
            <a:ext cx="33480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rPr>
              <a:t>A</a:t>
            </a:r>
            <a:r>
              <a:rPr kumimoji="0" lang="en-US" sz="1600" b="0" i="0" u="none" strike="noStrike" kern="1200" cap="none" spc="0" normalizeH="0" baseline="0" noProof="0" dirty="0" err="1">
                <a:ln>
                  <a:noFill/>
                </a:ln>
                <a:solidFill>
                  <a:prstClr val="black"/>
                </a:solidFill>
                <a:effectLst/>
                <a:uLnTx/>
                <a:uFillTx/>
              </a:rPr>
              <a:t>ny</a:t>
            </a:r>
            <a:r>
              <a:rPr kumimoji="0" lang="en-US" sz="1600" b="0" i="0" u="none" strike="noStrike" kern="1200" cap="none" spc="0" normalizeH="0" baseline="0" noProof="0" dirty="0">
                <a:ln>
                  <a:noFill/>
                </a:ln>
                <a:solidFill>
                  <a:prstClr val="black"/>
                </a:solidFill>
                <a:effectLst/>
                <a:uLnTx/>
                <a:uFillTx/>
              </a:rPr>
              <a:t> action taken to eliminate the cause of an existing non conformity, defect or undesirable situation in order to prevent reoccurrence.</a:t>
            </a:r>
          </a:p>
        </p:txBody>
      </p:sp>
      <p:cxnSp>
        <p:nvCxnSpPr>
          <p:cNvPr id="61" name="Straight Connector 60">
            <a:extLst>
              <a:ext uri="{FF2B5EF4-FFF2-40B4-BE49-F238E27FC236}">
                <a16:creationId xmlns:a16="http://schemas.microsoft.com/office/drawing/2014/main" id="{C1C5246A-C57E-CF51-4D7E-4C53486BBF3F}"/>
              </a:ext>
            </a:extLst>
          </p:cNvPr>
          <p:cNvCxnSpPr>
            <a:cxnSpLocks/>
          </p:cNvCxnSpPr>
          <p:nvPr/>
        </p:nvCxnSpPr>
        <p:spPr>
          <a:xfrm flipH="1">
            <a:off x="912997" y="3190987"/>
            <a:ext cx="327097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B83B2889-7A7F-3609-1480-8D13C33D9568}"/>
              </a:ext>
            </a:extLst>
          </p:cNvPr>
          <p:cNvSpPr/>
          <p:nvPr/>
        </p:nvSpPr>
        <p:spPr>
          <a:xfrm>
            <a:off x="1454413" y="2793523"/>
            <a:ext cx="2756848"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ea typeface="+mn-ea"/>
                <a:cs typeface="+mn-cs"/>
              </a:rPr>
              <a:t>Corrective Action</a:t>
            </a:r>
          </a:p>
        </p:txBody>
      </p:sp>
      <p:grpSp>
        <p:nvGrpSpPr>
          <p:cNvPr id="83" name="Bishop" descr="{&quot;Key&quot;:&quot;POWER_USER_SHAPE_ICON&quot;,&quot;Value&quot;:&quot;POWER_USER_SHAPE_ICON_STYLE_1&quot;}">
            <a:extLst>
              <a:ext uri="{FF2B5EF4-FFF2-40B4-BE49-F238E27FC236}">
                <a16:creationId xmlns:a16="http://schemas.microsoft.com/office/drawing/2014/main" id="{0D8D26E6-38B3-CCA8-3ADB-C657FB418886}"/>
              </a:ext>
            </a:extLst>
          </p:cNvPr>
          <p:cNvGrpSpPr>
            <a:grpSpLocks noChangeAspect="1"/>
          </p:cNvGrpSpPr>
          <p:nvPr/>
        </p:nvGrpSpPr>
        <p:grpSpPr>
          <a:xfrm>
            <a:off x="976742" y="2673416"/>
            <a:ext cx="215886" cy="448699"/>
            <a:chOff x="2800042" y="3941012"/>
            <a:chExt cx="254300" cy="528540"/>
          </a:xfrm>
        </p:grpSpPr>
        <p:sp>
          <p:nvSpPr>
            <p:cNvPr id="84" name="Freeform 42">
              <a:extLst>
                <a:ext uri="{FF2B5EF4-FFF2-40B4-BE49-F238E27FC236}">
                  <a16:creationId xmlns:a16="http://schemas.microsoft.com/office/drawing/2014/main" id="{4DBE56F1-DC2F-23B1-AE64-52A722324853}"/>
                </a:ext>
              </a:extLst>
            </p:cNvPr>
            <p:cNvSpPr>
              <a:spLocks/>
            </p:cNvSpPr>
            <p:nvPr/>
          </p:nvSpPr>
          <p:spPr bwMode="auto">
            <a:xfrm>
              <a:off x="2843449" y="4001138"/>
              <a:ext cx="167485" cy="204749"/>
            </a:xfrm>
            <a:custGeom>
              <a:avLst/>
              <a:gdLst>
                <a:gd name="T0" fmla="*/ 1016 w 1235"/>
                <a:gd name="T1" fmla="*/ 269 h 1509"/>
                <a:gd name="T2" fmla="*/ 1016 w 1235"/>
                <a:gd name="T3" fmla="*/ 1241 h 1509"/>
                <a:gd name="T4" fmla="*/ 220 w 1235"/>
                <a:gd name="T5" fmla="*/ 1241 h 1509"/>
                <a:gd name="T6" fmla="*/ 220 w 1235"/>
                <a:gd name="T7" fmla="*/ 269 h 1509"/>
                <a:gd name="T8" fmla="*/ 1016 w 1235"/>
                <a:gd name="T9" fmla="*/ 269 h 1509"/>
              </a:gdLst>
              <a:ahLst/>
              <a:cxnLst>
                <a:cxn ang="0">
                  <a:pos x="T0" y="T1"/>
                </a:cxn>
                <a:cxn ang="0">
                  <a:pos x="T2" y="T3"/>
                </a:cxn>
                <a:cxn ang="0">
                  <a:pos x="T4" y="T5"/>
                </a:cxn>
                <a:cxn ang="0">
                  <a:pos x="T6" y="T7"/>
                </a:cxn>
                <a:cxn ang="0">
                  <a:pos x="T8" y="T9"/>
                </a:cxn>
              </a:cxnLst>
              <a:rect l="0" t="0" r="r" b="b"/>
              <a:pathLst>
                <a:path w="1235" h="1509">
                  <a:moveTo>
                    <a:pt x="1016" y="269"/>
                  </a:moveTo>
                  <a:cubicBezTo>
                    <a:pt x="1235" y="537"/>
                    <a:pt x="1235" y="972"/>
                    <a:pt x="1016" y="1241"/>
                  </a:cubicBezTo>
                  <a:cubicBezTo>
                    <a:pt x="796" y="1509"/>
                    <a:pt x="440" y="1509"/>
                    <a:pt x="220" y="1241"/>
                  </a:cubicBezTo>
                  <a:cubicBezTo>
                    <a:pt x="0" y="972"/>
                    <a:pt x="0" y="537"/>
                    <a:pt x="220" y="269"/>
                  </a:cubicBezTo>
                  <a:cubicBezTo>
                    <a:pt x="440" y="0"/>
                    <a:pt x="796" y="0"/>
                    <a:pt x="1016" y="269"/>
                  </a:cubicBezTo>
                  <a:close/>
                </a:path>
              </a:pathLst>
            </a:custGeom>
            <a:noFill/>
            <a:ln w="190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85" name="Freeform 43">
              <a:extLst>
                <a:ext uri="{FF2B5EF4-FFF2-40B4-BE49-F238E27FC236}">
                  <a16:creationId xmlns:a16="http://schemas.microsoft.com/office/drawing/2014/main" id="{C3BD0486-A3A9-D07F-4EF9-6B785A7E152D}"/>
                </a:ext>
              </a:extLst>
            </p:cNvPr>
            <p:cNvSpPr>
              <a:spLocks noEditPoints="1"/>
            </p:cNvSpPr>
            <p:nvPr/>
          </p:nvSpPr>
          <p:spPr bwMode="auto">
            <a:xfrm>
              <a:off x="2843449" y="3997607"/>
              <a:ext cx="167485" cy="204749"/>
            </a:xfrm>
            <a:custGeom>
              <a:avLst/>
              <a:gdLst>
                <a:gd name="T0" fmla="*/ 1016 w 1235"/>
                <a:gd name="T1" fmla="*/ 269 h 1509"/>
                <a:gd name="T2" fmla="*/ 1016 w 1235"/>
                <a:gd name="T3" fmla="*/ 1241 h 1509"/>
                <a:gd name="T4" fmla="*/ 220 w 1235"/>
                <a:gd name="T5" fmla="*/ 1241 h 1509"/>
                <a:gd name="T6" fmla="*/ 220 w 1235"/>
                <a:gd name="T7" fmla="*/ 269 h 1509"/>
                <a:gd name="T8" fmla="*/ 1016 w 1235"/>
                <a:gd name="T9" fmla="*/ 269 h 1509"/>
                <a:gd name="T10" fmla="*/ 1016 w 1235"/>
                <a:gd name="T11" fmla="*/ 269 h 1509"/>
                <a:gd name="T12" fmla="*/ 1016 w 1235"/>
                <a:gd name="T13" fmla="*/ 269 h 1509"/>
              </a:gdLst>
              <a:ahLst/>
              <a:cxnLst>
                <a:cxn ang="0">
                  <a:pos x="T0" y="T1"/>
                </a:cxn>
                <a:cxn ang="0">
                  <a:pos x="T2" y="T3"/>
                </a:cxn>
                <a:cxn ang="0">
                  <a:pos x="T4" y="T5"/>
                </a:cxn>
                <a:cxn ang="0">
                  <a:pos x="T6" y="T7"/>
                </a:cxn>
                <a:cxn ang="0">
                  <a:pos x="T8" y="T9"/>
                </a:cxn>
                <a:cxn ang="0">
                  <a:pos x="T10" y="T11"/>
                </a:cxn>
                <a:cxn ang="0">
                  <a:pos x="T12" y="T13"/>
                </a:cxn>
              </a:cxnLst>
              <a:rect l="0" t="0" r="r" b="b"/>
              <a:pathLst>
                <a:path w="1235" h="1509">
                  <a:moveTo>
                    <a:pt x="1016" y="269"/>
                  </a:moveTo>
                  <a:cubicBezTo>
                    <a:pt x="1235" y="537"/>
                    <a:pt x="1235" y="972"/>
                    <a:pt x="1016" y="1241"/>
                  </a:cubicBezTo>
                  <a:cubicBezTo>
                    <a:pt x="796" y="1509"/>
                    <a:pt x="440" y="1509"/>
                    <a:pt x="220" y="1241"/>
                  </a:cubicBezTo>
                  <a:cubicBezTo>
                    <a:pt x="0" y="972"/>
                    <a:pt x="0" y="537"/>
                    <a:pt x="220" y="269"/>
                  </a:cubicBezTo>
                  <a:cubicBezTo>
                    <a:pt x="440" y="0"/>
                    <a:pt x="796" y="0"/>
                    <a:pt x="1016" y="269"/>
                  </a:cubicBezTo>
                  <a:lnTo>
                    <a:pt x="1016" y="269"/>
                  </a:lnTo>
                  <a:close/>
                  <a:moveTo>
                    <a:pt x="1016" y="269"/>
                  </a:move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86" name="Freeform 44">
              <a:extLst>
                <a:ext uri="{FF2B5EF4-FFF2-40B4-BE49-F238E27FC236}">
                  <a16:creationId xmlns:a16="http://schemas.microsoft.com/office/drawing/2014/main" id="{25577C43-F86A-8F2E-B05E-49E8C79D5AAC}"/>
                </a:ext>
              </a:extLst>
            </p:cNvPr>
            <p:cNvSpPr>
              <a:spLocks/>
            </p:cNvSpPr>
            <p:nvPr/>
          </p:nvSpPr>
          <p:spPr bwMode="auto">
            <a:xfrm>
              <a:off x="2800042" y="4435627"/>
              <a:ext cx="254300" cy="33925"/>
            </a:xfrm>
            <a:custGeom>
              <a:avLst/>
              <a:gdLst>
                <a:gd name="T0" fmla="*/ 1813 w 1875"/>
                <a:gd name="T1" fmla="*/ 250 h 250"/>
                <a:gd name="T2" fmla="*/ 63 w 1875"/>
                <a:gd name="T3" fmla="*/ 250 h 250"/>
                <a:gd name="T4" fmla="*/ 0 w 1875"/>
                <a:gd name="T5" fmla="*/ 188 h 250"/>
                <a:gd name="T6" fmla="*/ 0 w 1875"/>
                <a:gd name="T7" fmla="*/ 63 h 250"/>
                <a:gd name="T8" fmla="*/ 63 w 1875"/>
                <a:gd name="T9" fmla="*/ 0 h 250"/>
                <a:gd name="T10" fmla="*/ 1813 w 1875"/>
                <a:gd name="T11" fmla="*/ 0 h 250"/>
                <a:gd name="T12" fmla="*/ 1875 w 1875"/>
                <a:gd name="T13" fmla="*/ 63 h 250"/>
                <a:gd name="T14" fmla="*/ 1875 w 1875"/>
                <a:gd name="T15" fmla="*/ 188 h 250"/>
                <a:gd name="T16" fmla="*/ 1813 w 1875"/>
                <a:gd name="T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5" h="250">
                  <a:moveTo>
                    <a:pt x="1813" y="250"/>
                  </a:moveTo>
                  <a:lnTo>
                    <a:pt x="63" y="250"/>
                  </a:lnTo>
                  <a:cubicBezTo>
                    <a:pt x="28" y="250"/>
                    <a:pt x="0" y="222"/>
                    <a:pt x="0" y="188"/>
                  </a:cubicBezTo>
                  <a:lnTo>
                    <a:pt x="0" y="63"/>
                  </a:lnTo>
                  <a:cubicBezTo>
                    <a:pt x="0" y="28"/>
                    <a:pt x="28" y="0"/>
                    <a:pt x="63" y="0"/>
                  </a:cubicBezTo>
                  <a:lnTo>
                    <a:pt x="1813" y="0"/>
                  </a:lnTo>
                  <a:cubicBezTo>
                    <a:pt x="1847" y="0"/>
                    <a:pt x="1875" y="28"/>
                    <a:pt x="1875" y="63"/>
                  </a:cubicBezTo>
                  <a:lnTo>
                    <a:pt x="1875" y="188"/>
                  </a:lnTo>
                  <a:cubicBezTo>
                    <a:pt x="1875" y="222"/>
                    <a:pt x="1847" y="250"/>
                    <a:pt x="1813" y="250"/>
                  </a:cubicBezTo>
                  <a:close/>
                </a:path>
              </a:pathLst>
            </a:custGeom>
            <a:noFill/>
            <a:ln w="1905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87" name="Freeform 45">
              <a:extLst>
                <a:ext uri="{FF2B5EF4-FFF2-40B4-BE49-F238E27FC236}">
                  <a16:creationId xmlns:a16="http://schemas.microsoft.com/office/drawing/2014/main" id="{61BD5F24-0315-5181-BD6D-F94106A809D9}"/>
                </a:ext>
              </a:extLst>
            </p:cNvPr>
            <p:cNvSpPr>
              <a:spLocks noEditPoints="1"/>
            </p:cNvSpPr>
            <p:nvPr/>
          </p:nvSpPr>
          <p:spPr bwMode="auto">
            <a:xfrm>
              <a:off x="2800042" y="4435627"/>
              <a:ext cx="254300" cy="33925"/>
            </a:xfrm>
            <a:custGeom>
              <a:avLst/>
              <a:gdLst>
                <a:gd name="T0" fmla="*/ 1813 w 1875"/>
                <a:gd name="T1" fmla="*/ 250 h 250"/>
                <a:gd name="T2" fmla="*/ 63 w 1875"/>
                <a:gd name="T3" fmla="*/ 250 h 250"/>
                <a:gd name="T4" fmla="*/ 0 w 1875"/>
                <a:gd name="T5" fmla="*/ 188 h 250"/>
                <a:gd name="T6" fmla="*/ 0 w 1875"/>
                <a:gd name="T7" fmla="*/ 63 h 250"/>
                <a:gd name="T8" fmla="*/ 63 w 1875"/>
                <a:gd name="T9" fmla="*/ 0 h 250"/>
                <a:gd name="T10" fmla="*/ 1813 w 1875"/>
                <a:gd name="T11" fmla="*/ 0 h 250"/>
                <a:gd name="T12" fmla="*/ 1875 w 1875"/>
                <a:gd name="T13" fmla="*/ 63 h 250"/>
                <a:gd name="T14" fmla="*/ 1875 w 1875"/>
                <a:gd name="T15" fmla="*/ 188 h 250"/>
                <a:gd name="T16" fmla="*/ 1813 w 1875"/>
                <a:gd name="T17" fmla="*/ 250 h 250"/>
                <a:gd name="T18" fmla="*/ 1813 w 1875"/>
                <a:gd name="T1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5" h="250">
                  <a:moveTo>
                    <a:pt x="1813" y="250"/>
                  </a:moveTo>
                  <a:lnTo>
                    <a:pt x="63" y="250"/>
                  </a:lnTo>
                  <a:cubicBezTo>
                    <a:pt x="28" y="250"/>
                    <a:pt x="0" y="222"/>
                    <a:pt x="0" y="188"/>
                  </a:cubicBezTo>
                  <a:lnTo>
                    <a:pt x="0" y="63"/>
                  </a:lnTo>
                  <a:cubicBezTo>
                    <a:pt x="0" y="28"/>
                    <a:pt x="28" y="0"/>
                    <a:pt x="63" y="0"/>
                  </a:cubicBezTo>
                  <a:lnTo>
                    <a:pt x="1813" y="0"/>
                  </a:lnTo>
                  <a:cubicBezTo>
                    <a:pt x="1847" y="0"/>
                    <a:pt x="1875" y="28"/>
                    <a:pt x="1875" y="63"/>
                  </a:cubicBezTo>
                  <a:lnTo>
                    <a:pt x="1875" y="188"/>
                  </a:lnTo>
                  <a:cubicBezTo>
                    <a:pt x="1875" y="222"/>
                    <a:pt x="1847" y="250"/>
                    <a:pt x="1813" y="250"/>
                  </a:cubicBezTo>
                  <a:close/>
                  <a:moveTo>
                    <a:pt x="1813" y="250"/>
                  </a:move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88" name="Freeform 46">
              <a:extLst>
                <a:ext uri="{FF2B5EF4-FFF2-40B4-BE49-F238E27FC236}">
                  <a16:creationId xmlns:a16="http://schemas.microsoft.com/office/drawing/2014/main" id="{285A101C-30DF-F7DC-6C99-6B5BD2354DF1}"/>
                </a:ext>
              </a:extLst>
            </p:cNvPr>
            <p:cNvSpPr>
              <a:spLocks/>
            </p:cNvSpPr>
            <p:nvPr/>
          </p:nvSpPr>
          <p:spPr bwMode="auto">
            <a:xfrm>
              <a:off x="2817004" y="4384741"/>
              <a:ext cx="220375" cy="50887"/>
            </a:xfrm>
            <a:custGeom>
              <a:avLst/>
              <a:gdLst>
                <a:gd name="T0" fmla="*/ 1563 w 1625"/>
                <a:gd name="T1" fmla="*/ 375 h 375"/>
                <a:gd name="T2" fmla="*/ 63 w 1625"/>
                <a:gd name="T3" fmla="*/ 375 h 375"/>
                <a:gd name="T4" fmla="*/ 0 w 1625"/>
                <a:gd name="T5" fmla="*/ 313 h 375"/>
                <a:gd name="T6" fmla="*/ 0 w 1625"/>
                <a:gd name="T7" fmla="*/ 63 h 375"/>
                <a:gd name="T8" fmla="*/ 63 w 1625"/>
                <a:gd name="T9" fmla="*/ 0 h 375"/>
                <a:gd name="T10" fmla="*/ 1563 w 1625"/>
                <a:gd name="T11" fmla="*/ 0 h 375"/>
                <a:gd name="T12" fmla="*/ 1625 w 1625"/>
                <a:gd name="T13" fmla="*/ 63 h 375"/>
                <a:gd name="T14" fmla="*/ 1625 w 1625"/>
                <a:gd name="T15" fmla="*/ 313 h 375"/>
                <a:gd name="T16" fmla="*/ 1563 w 1625"/>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5" h="375">
                  <a:moveTo>
                    <a:pt x="1563" y="375"/>
                  </a:moveTo>
                  <a:lnTo>
                    <a:pt x="63" y="375"/>
                  </a:lnTo>
                  <a:cubicBezTo>
                    <a:pt x="28" y="375"/>
                    <a:pt x="0" y="347"/>
                    <a:pt x="0" y="313"/>
                  </a:cubicBezTo>
                  <a:lnTo>
                    <a:pt x="0" y="63"/>
                  </a:lnTo>
                  <a:cubicBezTo>
                    <a:pt x="0" y="28"/>
                    <a:pt x="28" y="0"/>
                    <a:pt x="63" y="0"/>
                  </a:cubicBezTo>
                  <a:lnTo>
                    <a:pt x="1563" y="0"/>
                  </a:lnTo>
                  <a:cubicBezTo>
                    <a:pt x="1597" y="0"/>
                    <a:pt x="1625" y="28"/>
                    <a:pt x="1625" y="63"/>
                  </a:cubicBezTo>
                  <a:lnTo>
                    <a:pt x="1625" y="313"/>
                  </a:lnTo>
                  <a:cubicBezTo>
                    <a:pt x="1625" y="347"/>
                    <a:pt x="1597" y="375"/>
                    <a:pt x="1563" y="375"/>
                  </a:cubicBezTo>
                  <a:close/>
                </a:path>
              </a:pathLst>
            </a:custGeom>
            <a:noFill/>
            <a:ln w="1905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89" name="Freeform 47">
              <a:extLst>
                <a:ext uri="{FF2B5EF4-FFF2-40B4-BE49-F238E27FC236}">
                  <a16:creationId xmlns:a16="http://schemas.microsoft.com/office/drawing/2014/main" id="{450B70BE-8C65-A00C-E37C-CE9FBCB46FD4}"/>
                </a:ext>
              </a:extLst>
            </p:cNvPr>
            <p:cNvSpPr>
              <a:spLocks noEditPoints="1"/>
            </p:cNvSpPr>
            <p:nvPr/>
          </p:nvSpPr>
          <p:spPr bwMode="auto">
            <a:xfrm>
              <a:off x="2817004" y="4384741"/>
              <a:ext cx="220375" cy="50887"/>
            </a:xfrm>
            <a:custGeom>
              <a:avLst/>
              <a:gdLst>
                <a:gd name="T0" fmla="*/ 1563 w 1625"/>
                <a:gd name="T1" fmla="*/ 375 h 375"/>
                <a:gd name="T2" fmla="*/ 63 w 1625"/>
                <a:gd name="T3" fmla="*/ 375 h 375"/>
                <a:gd name="T4" fmla="*/ 0 w 1625"/>
                <a:gd name="T5" fmla="*/ 313 h 375"/>
                <a:gd name="T6" fmla="*/ 0 w 1625"/>
                <a:gd name="T7" fmla="*/ 63 h 375"/>
                <a:gd name="T8" fmla="*/ 63 w 1625"/>
                <a:gd name="T9" fmla="*/ 0 h 375"/>
                <a:gd name="T10" fmla="*/ 1563 w 1625"/>
                <a:gd name="T11" fmla="*/ 0 h 375"/>
                <a:gd name="T12" fmla="*/ 1625 w 1625"/>
                <a:gd name="T13" fmla="*/ 63 h 375"/>
                <a:gd name="T14" fmla="*/ 1625 w 1625"/>
                <a:gd name="T15" fmla="*/ 313 h 375"/>
                <a:gd name="T16" fmla="*/ 1563 w 1625"/>
                <a:gd name="T17" fmla="*/ 375 h 375"/>
                <a:gd name="T18" fmla="*/ 1563 w 1625"/>
                <a:gd name="T19"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375">
                  <a:moveTo>
                    <a:pt x="1563" y="375"/>
                  </a:moveTo>
                  <a:lnTo>
                    <a:pt x="63" y="375"/>
                  </a:lnTo>
                  <a:cubicBezTo>
                    <a:pt x="28" y="375"/>
                    <a:pt x="0" y="347"/>
                    <a:pt x="0" y="313"/>
                  </a:cubicBezTo>
                  <a:lnTo>
                    <a:pt x="0" y="63"/>
                  </a:lnTo>
                  <a:cubicBezTo>
                    <a:pt x="0" y="28"/>
                    <a:pt x="28" y="0"/>
                    <a:pt x="63" y="0"/>
                  </a:cubicBezTo>
                  <a:lnTo>
                    <a:pt x="1563" y="0"/>
                  </a:lnTo>
                  <a:cubicBezTo>
                    <a:pt x="1597" y="0"/>
                    <a:pt x="1625" y="28"/>
                    <a:pt x="1625" y="63"/>
                  </a:cubicBezTo>
                  <a:lnTo>
                    <a:pt x="1625" y="313"/>
                  </a:lnTo>
                  <a:cubicBezTo>
                    <a:pt x="1625" y="347"/>
                    <a:pt x="1597" y="375"/>
                    <a:pt x="1563" y="375"/>
                  </a:cubicBezTo>
                  <a:close/>
                  <a:moveTo>
                    <a:pt x="1563" y="375"/>
                  </a:move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90" name="Freeform 51">
              <a:extLst>
                <a:ext uri="{FF2B5EF4-FFF2-40B4-BE49-F238E27FC236}">
                  <a16:creationId xmlns:a16="http://schemas.microsoft.com/office/drawing/2014/main" id="{2D034845-CEC8-355A-84B2-BBE141386477}"/>
                </a:ext>
              </a:extLst>
            </p:cNvPr>
            <p:cNvSpPr>
              <a:spLocks noEditPoints="1"/>
            </p:cNvSpPr>
            <p:nvPr/>
          </p:nvSpPr>
          <p:spPr bwMode="auto">
            <a:xfrm>
              <a:off x="2833967" y="4198023"/>
              <a:ext cx="186451" cy="45719"/>
            </a:xfrm>
            <a:custGeom>
              <a:avLst/>
              <a:gdLst>
                <a:gd name="T0" fmla="*/ 1313 w 1375"/>
                <a:gd name="T1" fmla="*/ 250 h 250"/>
                <a:gd name="T2" fmla="*/ 63 w 1375"/>
                <a:gd name="T3" fmla="*/ 250 h 250"/>
                <a:gd name="T4" fmla="*/ 0 w 1375"/>
                <a:gd name="T5" fmla="*/ 188 h 250"/>
                <a:gd name="T6" fmla="*/ 0 w 1375"/>
                <a:gd name="T7" fmla="*/ 63 h 250"/>
                <a:gd name="T8" fmla="*/ 63 w 1375"/>
                <a:gd name="T9" fmla="*/ 0 h 250"/>
                <a:gd name="T10" fmla="*/ 1313 w 1375"/>
                <a:gd name="T11" fmla="*/ 0 h 250"/>
                <a:gd name="T12" fmla="*/ 1375 w 1375"/>
                <a:gd name="T13" fmla="*/ 63 h 250"/>
                <a:gd name="T14" fmla="*/ 1375 w 1375"/>
                <a:gd name="T15" fmla="*/ 188 h 250"/>
                <a:gd name="T16" fmla="*/ 1313 w 1375"/>
                <a:gd name="T17" fmla="*/ 250 h 250"/>
                <a:gd name="T18" fmla="*/ 1313 w 1375"/>
                <a:gd name="T19"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5" h="250">
                  <a:moveTo>
                    <a:pt x="1313" y="250"/>
                  </a:moveTo>
                  <a:lnTo>
                    <a:pt x="63" y="250"/>
                  </a:lnTo>
                  <a:cubicBezTo>
                    <a:pt x="28" y="250"/>
                    <a:pt x="0" y="222"/>
                    <a:pt x="0" y="188"/>
                  </a:cubicBezTo>
                  <a:lnTo>
                    <a:pt x="0" y="63"/>
                  </a:lnTo>
                  <a:cubicBezTo>
                    <a:pt x="0" y="28"/>
                    <a:pt x="28" y="0"/>
                    <a:pt x="63" y="0"/>
                  </a:cubicBezTo>
                  <a:lnTo>
                    <a:pt x="1313" y="0"/>
                  </a:lnTo>
                  <a:cubicBezTo>
                    <a:pt x="1347" y="0"/>
                    <a:pt x="1375" y="28"/>
                    <a:pt x="1375" y="63"/>
                  </a:cubicBezTo>
                  <a:lnTo>
                    <a:pt x="1375" y="188"/>
                  </a:lnTo>
                  <a:cubicBezTo>
                    <a:pt x="1375" y="222"/>
                    <a:pt x="1347" y="250"/>
                    <a:pt x="1313" y="250"/>
                  </a:cubicBezTo>
                  <a:close/>
                  <a:moveTo>
                    <a:pt x="1313" y="250"/>
                  </a:moveTo>
                  <a:close/>
                </a:path>
              </a:pathLst>
            </a:custGeom>
            <a:noFill/>
            <a:ln w="19050"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91" name="Freeform 58">
              <a:extLst>
                <a:ext uri="{FF2B5EF4-FFF2-40B4-BE49-F238E27FC236}">
                  <a16:creationId xmlns:a16="http://schemas.microsoft.com/office/drawing/2014/main" id="{81678A47-A179-62A5-B300-A9DBC52A71EF}"/>
                </a:ext>
              </a:extLst>
            </p:cNvPr>
            <p:cNvSpPr>
              <a:spLocks/>
            </p:cNvSpPr>
            <p:nvPr/>
          </p:nvSpPr>
          <p:spPr bwMode="auto">
            <a:xfrm>
              <a:off x="2850261" y="4242099"/>
              <a:ext cx="151458" cy="142641"/>
            </a:xfrm>
            <a:custGeom>
              <a:avLst/>
              <a:gdLst>
                <a:gd name="T0" fmla="*/ 1058 w 1117"/>
                <a:gd name="T1" fmla="*/ 1250 h 1250"/>
                <a:gd name="T2" fmla="*/ 58 w 1117"/>
                <a:gd name="T3" fmla="*/ 1250 h 1250"/>
                <a:gd name="T4" fmla="*/ 5 w 1117"/>
                <a:gd name="T5" fmla="*/ 1188 h 1250"/>
                <a:gd name="T6" fmla="*/ 174 w 1117"/>
                <a:gd name="T7" fmla="*/ 63 h 1250"/>
                <a:gd name="T8" fmla="*/ 246 w 1117"/>
                <a:gd name="T9" fmla="*/ 0 h 1250"/>
                <a:gd name="T10" fmla="*/ 871 w 1117"/>
                <a:gd name="T11" fmla="*/ 0 h 1250"/>
                <a:gd name="T12" fmla="*/ 943 w 1117"/>
                <a:gd name="T13" fmla="*/ 63 h 1250"/>
                <a:gd name="T14" fmla="*/ 1112 w 1117"/>
                <a:gd name="T15" fmla="*/ 1188 h 1250"/>
                <a:gd name="T16" fmla="*/ 1058 w 1117"/>
                <a:gd name="T17" fmla="*/ 125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7" h="1250">
                  <a:moveTo>
                    <a:pt x="1058" y="1250"/>
                  </a:moveTo>
                  <a:lnTo>
                    <a:pt x="58" y="1250"/>
                  </a:lnTo>
                  <a:cubicBezTo>
                    <a:pt x="24" y="1250"/>
                    <a:pt x="0" y="1222"/>
                    <a:pt x="5" y="1188"/>
                  </a:cubicBezTo>
                  <a:lnTo>
                    <a:pt x="174" y="63"/>
                  </a:lnTo>
                  <a:cubicBezTo>
                    <a:pt x="179" y="28"/>
                    <a:pt x="211" y="0"/>
                    <a:pt x="246" y="0"/>
                  </a:cubicBezTo>
                  <a:lnTo>
                    <a:pt x="871" y="0"/>
                  </a:lnTo>
                  <a:cubicBezTo>
                    <a:pt x="905" y="0"/>
                    <a:pt x="938" y="28"/>
                    <a:pt x="943" y="63"/>
                  </a:cubicBezTo>
                  <a:lnTo>
                    <a:pt x="1112" y="1188"/>
                  </a:lnTo>
                  <a:cubicBezTo>
                    <a:pt x="1117" y="1222"/>
                    <a:pt x="1093" y="1250"/>
                    <a:pt x="1058" y="1250"/>
                  </a:cubicBezTo>
                  <a:close/>
                </a:path>
              </a:pathLst>
            </a:custGeom>
            <a:noFill/>
            <a:ln w="1905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92" name="Freeform 60">
              <a:extLst>
                <a:ext uri="{FF2B5EF4-FFF2-40B4-BE49-F238E27FC236}">
                  <a16:creationId xmlns:a16="http://schemas.microsoft.com/office/drawing/2014/main" id="{23CE1479-7B20-D83C-231E-5DAF01842102}"/>
                </a:ext>
              </a:extLst>
            </p:cNvPr>
            <p:cNvSpPr>
              <a:spLocks/>
            </p:cNvSpPr>
            <p:nvPr/>
          </p:nvSpPr>
          <p:spPr bwMode="auto">
            <a:xfrm>
              <a:off x="2900546" y="3941012"/>
              <a:ext cx="50887" cy="67849"/>
            </a:xfrm>
            <a:custGeom>
              <a:avLst/>
              <a:gdLst>
                <a:gd name="T0" fmla="*/ 313 w 375"/>
                <a:gd name="T1" fmla="*/ 500 h 500"/>
                <a:gd name="T2" fmla="*/ 63 w 375"/>
                <a:gd name="T3" fmla="*/ 500 h 500"/>
                <a:gd name="T4" fmla="*/ 0 w 375"/>
                <a:gd name="T5" fmla="*/ 438 h 500"/>
                <a:gd name="T6" fmla="*/ 0 w 375"/>
                <a:gd name="T7" fmla="*/ 63 h 500"/>
                <a:gd name="T8" fmla="*/ 63 w 375"/>
                <a:gd name="T9" fmla="*/ 0 h 500"/>
                <a:gd name="T10" fmla="*/ 313 w 375"/>
                <a:gd name="T11" fmla="*/ 0 h 500"/>
                <a:gd name="T12" fmla="*/ 375 w 375"/>
                <a:gd name="T13" fmla="*/ 63 h 500"/>
                <a:gd name="T14" fmla="*/ 375 w 375"/>
                <a:gd name="T15" fmla="*/ 438 h 500"/>
                <a:gd name="T16" fmla="*/ 313 w 375"/>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00">
                  <a:moveTo>
                    <a:pt x="313" y="500"/>
                  </a:moveTo>
                  <a:lnTo>
                    <a:pt x="63" y="500"/>
                  </a:lnTo>
                  <a:cubicBezTo>
                    <a:pt x="28" y="500"/>
                    <a:pt x="0" y="472"/>
                    <a:pt x="0" y="438"/>
                  </a:cubicBezTo>
                  <a:lnTo>
                    <a:pt x="0" y="63"/>
                  </a:lnTo>
                  <a:cubicBezTo>
                    <a:pt x="0" y="28"/>
                    <a:pt x="28" y="0"/>
                    <a:pt x="63" y="0"/>
                  </a:cubicBezTo>
                  <a:lnTo>
                    <a:pt x="313" y="0"/>
                  </a:lnTo>
                  <a:cubicBezTo>
                    <a:pt x="347" y="0"/>
                    <a:pt x="375" y="28"/>
                    <a:pt x="375" y="63"/>
                  </a:cubicBezTo>
                  <a:lnTo>
                    <a:pt x="375" y="438"/>
                  </a:lnTo>
                  <a:cubicBezTo>
                    <a:pt x="375" y="472"/>
                    <a:pt x="347" y="500"/>
                    <a:pt x="313" y="500"/>
                  </a:cubicBezTo>
                  <a:close/>
                </a:path>
              </a:pathLst>
            </a:custGeom>
            <a:noFill/>
            <a:ln w="19050">
              <a:solidFill>
                <a:schemeClr val="accen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sp>
        <p:nvSpPr>
          <p:cNvPr id="80" name="TextBox 79">
            <a:extLst>
              <a:ext uri="{FF2B5EF4-FFF2-40B4-BE49-F238E27FC236}">
                <a16:creationId xmlns:a16="http://schemas.microsoft.com/office/drawing/2014/main" id="{1C2838B2-E00F-C556-4C9A-3933ED976E7C}"/>
              </a:ext>
            </a:extLst>
          </p:cNvPr>
          <p:cNvSpPr txBox="1"/>
          <p:nvPr/>
        </p:nvSpPr>
        <p:spPr>
          <a:xfrm>
            <a:off x="7980739" y="3202072"/>
            <a:ext cx="33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Any taken to eliminate the cause of and potential nonconformity.</a:t>
            </a:r>
          </a:p>
        </p:txBody>
      </p:sp>
      <p:cxnSp>
        <p:nvCxnSpPr>
          <p:cNvPr id="81" name="Straight Connector 80">
            <a:extLst>
              <a:ext uri="{FF2B5EF4-FFF2-40B4-BE49-F238E27FC236}">
                <a16:creationId xmlns:a16="http://schemas.microsoft.com/office/drawing/2014/main" id="{5AF7769A-D0C5-2360-E3D3-311059810ABF}"/>
              </a:ext>
            </a:extLst>
          </p:cNvPr>
          <p:cNvCxnSpPr>
            <a:cxnSpLocks/>
          </p:cNvCxnSpPr>
          <p:nvPr/>
        </p:nvCxnSpPr>
        <p:spPr>
          <a:xfrm flipH="1">
            <a:off x="8055536" y="3190987"/>
            <a:ext cx="327097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EBBDD473-1BC1-E33A-EF9F-9E3893D931A2}"/>
              </a:ext>
            </a:extLst>
          </p:cNvPr>
          <p:cNvSpPr/>
          <p:nvPr/>
        </p:nvSpPr>
        <p:spPr>
          <a:xfrm>
            <a:off x="8569659" y="2793523"/>
            <a:ext cx="2756848" cy="338554"/>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ea typeface="+mn-ea"/>
                <a:cs typeface="+mn-cs"/>
              </a:rPr>
              <a:t>Preventative Action</a:t>
            </a:r>
          </a:p>
        </p:txBody>
      </p:sp>
      <p:grpSp>
        <p:nvGrpSpPr>
          <p:cNvPr id="63" name="Binoculars3" descr="{&quot;Key&quot;:&quot;POWER_USER_SHAPE_ICON&quot;,&quot;Value&quot;:&quot;POWER_USER_SHAPE_ICON_STYLE_1&quot;}">
            <a:extLst>
              <a:ext uri="{FF2B5EF4-FFF2-40B4-BE49-F238E27FC236}">
                <a16:creationId xmlns:a16="http://schemas.microsoft.com/office/drawing/2014/main" id="{B88F251B-245F-BDD9-63F6-195FCF23D93B}"/>
              </a:ext>
            </a:extLst>
          </p:cNvPr>
          <p:cNvGrpSpPr>
            <a:grpSpLocks noChangeAspect="1"/>
          </p:cNvGrpSpPr>
          <p:nvPr/>
        </p:nvGrpSpPr>
        <p:grpSpPr>
          <a:xfrm>
            <a:off x="8127830" y="2714323"/>
            <a:ext cx="397697" cy="370825"/>
            <a:chOff x="7786688" y="1243013"/>
            <a:chExt cx="469900" cy="438150"/>
          </a:xfrm>
        </p:grpSpPr>
        <p:sp>
          <p:nvSpPr>
            <p:cNvPr id="64" name="Rectangle 486">
              <a:extLst>
                <a:ext uri="{FF2B5EF4-FFF2-40B4-BE49-F238E27FC236}">
                  <a16:creationId xmlns:a16="http://schemas.microsoft.com/office/drawing/2014/main" id="{E5A214F6-3E25-6D52-DD9D-0047B42753DD}"/>
                </a:ext>
              </a:extLst>
            </p:cNvPr>
            <p:cNvSpPr>
              <a:spLocks noChangeArrowheads="1"/>
            </p:cNvSpPr>
            <p:nvPr/>
          </p:nvSpPr>
          <p:spPr bwMode="auto">
            <a:xfrm>
              <a:off x="7802563" y="1582738"/>
              <a:ext cx="177800" cy="6508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5" name="Rectangle 487">
              <a:extLst>
                <a:ext uri="{FF2B5EF4-FFF2-40B4-BE49-F238E27FC236}">
                  <a16:creationId xmlns:a16="http://schemas.microsoft.com/office/drawing/2014/main" id="{C7418455-788A-3671-4EB0-ABAD622AD940}"/>
                </a:ext>
              </a:extLst>
            </p:cNvPr>
            <p:cNvSpPr>
              <a:spLocks noChangeArrowheads="1"/>
            </p:cNvSpPr>
            <p:nvPr/>
          </p:nvSpPr>
          <p:spPr bwMode="auto">
            <a:xfrm>
              <a:off x="8062913" y="1582738"/>
              <a:ext cx="177800" cy="6508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6" name="Rectangle 488">
              <a:extLst>
                <a:ext uri="{FF2B5EF4-FFF2-40B4-BE49-F238E27FC236}">
                  <a16:creationId xmlns:a16="http://schemas.microsoft.com/office/drawing/2014/main" id="{CF0442FA-774F-C549-ABA1-6720E63A1461}"/>
                </a:ext>
              </a:extLst>
            </p:cNvPr>
            <p:cNvSpPr>
              <a:spLocks noChangeArrowheads="1"/>
            </p:cNvSpPr>
            <p:nvPr/>
          </p:nvSpPr>
          <p:spPr bwMode="auto">
            <a:xfrm>
              <a:off x="7820025" y="1535113"/>
              <a:ext cx="146050" cy="47625"/>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7" name="Rectangle 489">
              <a:extLst>
                <a:ext uri="{FF2B5EF4-FFF2-40B4-BE49-F238E27FC236}">
                  <a16:creationId xmlns:a16="http://schemas.microsoft.com/office/drawing/2014/main" id="{B27E29A9-1136-EC25-9316-0E2BE7E4306D}"/>
                </a:ext>
              </a:extLst>
            </p:cNvPr>
            <p:cNvSpPr>
              <a:spLocks noChangeArrowheads="1"/>
            </p:cNvSpPr>
            <p:nvPr/>
          </p:nvSpPr>
          <p:spPr bwMode="auto">
            <a:xfrm>
              <a:off x="8078788" y="1535113"/>
              <a:ext cx="146050" cy="47625"/>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8" name="Freeform 490">
              <a:extLst>
                <a:ext uri="{FF2B5EF4-FFF2-40B4-BE49-F238E27FC236}">
                  <a16:creationId xmlns:a16="http://schemas.microsoft.com/office/drawing/2014/main" id="{FA13F15A-464D-54F3-F801-027D05307628}"/>
                </a:ext>
              </a:extLst>
            </p:cNvPr>
            <p:cNvSpPr>
              <a:spLocks/>
            </p:cNvSpPr>
            <p:nvPr/>
          </p:nvSpPr>
          <p:spPr bwMode="auto">
            <a:xfrm>
              <a:off x="7820025" y="1454150"/>
              <a:ext cx="146050" cy="80963"/>
            </a:xfrm>
            <a:custGeom>
              <a:avLst/>
              <a:gdLst>
                <a:gd name="T0" fmla="*/ 150 w 150"/>
                <a:gd name="T1" fmla="*/ 33 h 83"/>
                <a:gd name="T2" fmla="*/ 150 w 150"/>
                <a:gd name="T3" fmla="*/ 83 h 83"/>
                <a:gd name="T4" fmla="*/ 0 w 150"/>
                <a:gd name="T5" fmla="*/ 83 h 83"/>
                <a:gd name="T6" fmla="*/ 50 w 150"/>
                <a:gd name="T7" fmla="*/ 0 h 83"/>
                <a:gd name="T8" fmla="*/ 133 w 150"/>
                <a:gd name="T9" fmla="*/ 0 h 83"/>
              </a:gdLst>
              <a:ahLst/>
              <a:cxnLst>
                <a:cxn ang="0">
                  <a:pos x="T0" y="T1"/>
                </a:cxn>
                <a:cxn ang="0">
                  <a:pos x="T2" y="T3"/>
                </a:cxn>
                <a:cxn ang="0">
                  <a:pos x="T4" y="T5"/>
                </a:cxn>
                <a:cxn ang="0">
                  <a:pos x="T6" y="T7"/>
                </a:cxn>
                <a:cxn ang="0">
                  <a:pos x="T8" y="T9"/>
                </a:cxn>
              </a:cxnLst>
              <a:rect l="0" t="0" r="r" b="b"/>
              <a:pathLst>
                <a:path w="150" h="83">
                  <a:moveTo>
                    <a:pt x="150" y="33"/>
                  </a:moveTo>
                  <a:lnTo>
                    <a:pt x="150" y="83"/>
                  </a:lnTo>
                  <a:lnTo>
                    <a:pt x="0" y="83"/>
                  </a:lnTo>
                  <a:lnTo>
                    <a:pt x="50" y="0"/>
                  </a:lnTo>
                  <a:lnTo>
                    <a:pt x="133" y="0"/>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69" name="Freeform 491">
              <a:extLst>
                <a:ext uri="{FF2B5EF4-FFF2-40B4-BE49-F238E27FC236}">
                  <a16:creationId xmlns:a16="http://schemas.microsoft.com/office/drawing/2014/main" id="{B1E07C80-FAB8-0DD3-5D5B-767F507AAF23}"/>
                </a:ext>
              </a:extLst>
            </p:cNvPr>
            <p:cNvSpPr>
              <a:spLocks/>
            </p:cNvSpPr>
            <p:nvPr/>
          </p:nvSpPr>
          <p:spPr bwMode="auto">
            <a:xfrm>
              <a:off x="7867650" y="1308100"/>
              <a:ext cx="98425" cy="146050"/>
            </a:xfrm>
            <a:custGeom>
              <a:avLst/>
              <a:gdLst>
                <a:gd name="T0" fmla="*/ 83 w 100"/>
                <a:gd name="T1" fmla="*/ 150 h 150"/>
                <a:gd name="T2" fmla="*/ 0 w 100"/>
                <a:gd name="T3" fmla="*/ 150 h 150"/>
                <a:gd name="T4" fmla="*/ 0 w 100"/>
                <a:gd name="T5" fmla="*/ 0 h 150"/>
                <a:gd name="T6" fmla="*/ 100 w 100"/>
                <a:gd name="T7" fmla="*/ 0 h 150"/>
                <a:gd name="T8" fmla="*/ 100 w 100"/>
                <a:gd name="T9" fmla="*/ 33 h 150"/>
              </a:gdLst>
              <a:ahLst/>
              <a:cxnLst>
                <a:cxn ang="0">
                  <a:pos x="T0" y="T1"/>
                </a:cxn>
                <a:cxn ang="0">
                  <a:pos x="T2" y="T3"/>
                </a:cxn>
                <a:cxn ang="0">
                  <a:pos x="T4" y="T5"/>
                </a:cxn>
                <a:cxn ang="0">
                  <a:pos x="T6" y="T7"/>
                </a:cxn>
                <a:cxn ang="0">
                  <a:pos x="T8" y="T9"/>
                </a:cxn>
              </a:cxnLst>
              <a:rect l="0" t="0" r="r" b="b"/>
              <a:pathLst>
                <a:path w="100" h="150">
                  <a:moveTo>
                    <a:pt x="83" y="150"/>
                  </a:moveTo>
                  <a:lnTo>
                    <a:pt x="0" y="150"/>
                  </a:lnTo>
                  <a:lnTo>
                    <a:pt x="0" y="0"/>
                  </a:lnTo>
                  <a:lnTo>
                    <a:pt x="100" y="0"/>
                  </a:lnTo>
                  <a:lnTo>
                    <a:pt x="100" y="33"/>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0" name="Rectangle 492">
              <a:extLst>
                <a:ext uri="{FF2B5EF4-FFF2-40B4-BE49-F238E27FC236}">
                  <a16:creationId xmlns:a16="http://schemas.microsoft.com/office/drawing/2014/main" id="{28BBA524-7076-DF2D-A4B6-EC166AF0394C}"/>
                </a:ext>
              </a:extLst>
            </p:cNvPr>
            <p:cNvSpPr>
              <a:spLocks noChangeArrowheads="1"/>
            </p:cNvSpPr>
            <p:nvPr/>
          </p:nvSpPr>
          <p:spPr bwMode="auto">
            <a:xfrm>
              <a:off x="7883525" y="1274763"/>
              <a:ext cx="65088" cy="3333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1" name="Rectangle 493">
              <a:extLst>
                <a:ext uri="{FF2B5EF4-FFF2-40B4-BE49-F238E27FC236}">
                  <a16:creationId xmlns:a16="http://schemas.microsoft.com/office/drawing/2014/main" id="{D8A1A639-0BAC-7ED6-BFC1-797BBB89F9D0}"/>
                </a:ext>
              </a:extLst>
            </p:cNvPr>
            <p:cNvSpPr>
              <a:spLocks noChangeArrowheads="1"/>
            </p:cNvSpPr>
            <p:nvPr/>
          </p:nvSpPr>
          <p:spPr bwMode="auto">
            <a:xfrm>
              <a:off x="7867650" y="1243013"/>
              <a:ext cx="98425" cy="31750"/>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2" name="Freeform 494">
              <a:extLst>
                <a:ext uri="{FF2B5EF4-FFF2-40B4-BE49-F238E27FC236}">
                  <a16:creationId xmlns:a16="http://schemas.microsoft.com/office/drawing/2014/main" id="{E5104204-C90E-6334-A1BB-421811167518}"/>
                </a:ext>
              </a:extLst>
            </p:cNvPr>
            <p:cNvSpPr>
              <a:spLocks/>
            </p:cNvSpPr>
            <p:nvPr/>
          </p:nvSpPr>
          <p:spPr bwMode="auto">
            <a:xfrm>
              <a:off x="8078788" y="1454150"/>
              <a:ext cx="146050" cy="80963"/>
            </a:xfrm>
            <a:custGeom>
              <a:avLst/>
              <a:gdLst>
                <a:gd name="T0" fmla="*/ 0 w 150"/>
                <a:gd name="T1" fmla="*/ 33 h 83"/>
                <a:gd name="T2" fmla="*/ 0 w 150"/>
                <a:gd name="T3" fmla="*/ 83 h 83"/>
                <a:gd name="T4" fmla="*/ 150 w 150"/>
                <a:gd name="T5" fmla="*/ 83 h 83"/>
                <a:gd name="T6" fmla="*/ 100 w 150"/>
                <a:gd name="T7" fmla="*/ 0 h 83"/>
                <a:gd name="T8" fmla="*/ 17 w 150"/>
                <a:gd name="T9" fmla="*/ 0 h 83"/>
              </a:gdLst>
              <a:ahLst/>
              <a:cxnLst>
                <a:cxn ang="0">
                  <a:pos x="T0" y="T1"/>
                </a:cxn>
                <a:cxn ang="0">
                  <a:pos x="T2" y="T3"/>
                </a:cxn>
                <a:cxn ang="0">
                  <a:pos x="T4" y="T5"/>
                </a:cxn>
                <a:cxn ang="0">
                  <a:pos x="T6" y="T7"/>
                </a:cxn>
                <a:cxn ang="0">
                  <a:pos x="T8" y="T9"/>
                </a:cxn>
              </a:cxnLst>
              <a:rect l="0" t="0" r="r" b="b"/>
              <a:pathLst>
                <a:path w="150" h="83">
                  <a:moveTo>
                    <a:pt x="0" y="33"/>
                  </a:moveTo>
                  <a:lnTo>
                    <a:pt x="0" y="83"/>
                  </a:lnTo>
                  <a:lnTo>
                    <a:pt x="150" y="83"/>
                  </a:lnTo>
                  <a:lnTo>
                    <a:pt x="100" y="0"/>
                  </a:lnTo>
                  <a:lnTo>
                    <a:pt x="17" y="0"/>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3" name="Freeform 495">
              <a:extLst>
                <a:ext uri="{FF2B5EF4-FFF2-40B4-BE49-F238E27FC236}">
                  <a16:creationId xmlns:a16="http://schemas.microsoft.com/office/drawing/2014/main" id="{D4DD7C20-B170-F180-0651-167FF224D7E8}"/>
                </a:ext>
              </a:extLst>
            </p:cNvPr>
            <p:cNvSpPr>
              <a:spLocks/>
            </p:cNvSpPr>
            <p:nvPr/>
          </p:nvSpPr>
          <p:spPr bwMode="auto">
            <a:xfrm>
              <a:off x="8078788" y="1308100"/>
              <a:ext cx="96838" cy="146050"/>
            </a:xfrm>
            <a:custGeom>
              <a:avLst/>
              <a:gdLst>
                <a:gd name="T0" fmla="*/ 17 w 100"/>
                <a:gd name="T1" fmla="*/ 150 h 150"/>
                <a:gd name="T2" fmla="*/ 100 w 100"/>
                <a:gd name="T3" fmla="*/ 150 h 150"/>
                <a:gd name="T4" fmla="*/ 100 w 100"/>
                <a:gd name="T5" fmla="*/ 0 h 150"/>
                <a:gd name="T6" fmla="*/ 0 w 100"/>
                <a:gd name="T7" fmla="*/ 0 h 150"/>
                <a:gd name="T8" fmla="*/ 0 w 100"/>
                <a:gd name="T9" fmla="*/ 33 h 150"/>
              </a:gdLst>
              <a:ahLst/>
              <a:cxnLst>
                <a:cxn ang="0">
                  <a:pos x="T0" y="T1"/>
                </a:cxn>
                <a:cxn ang="0">
                  <a:pos x="T2" y="T3"/>
                </a:cxn>
                <a:cxn ang="0">
                  <a:pos x="T4" y="T5"/>
                </a:cxn>
                <a:cxn ang="0">
                  <a:pos x="T6" y="T7"/>
                </a:cxn>
                <a:cxn ang="0">
                  <a:pos x="T8" y="T9"/>
                </a:cxn>
              </a:cxnLst>
              <a:rect l="0" t="0" r="r" b="b"/>
              <a:pathLst>
                <a:path w="100" h="150">
                  <a:moveTo>
                    <a:pt x="17" y="150"/>
                  </a:moveTo>
                  <a:lnTo>
                    <a:pt x="100" y="150"/>
                  </a:lnTo>
                  <a:lnTo>
                    <a:pt x="100" y="0"/>
                  </a:lnTo>
                  <a:lnTo>
                    <a:pt x="0" y="0"/>
                  </a:lnTo>
                  <a:lnTo>
                    <a:pt x="0" y="33"/>
                  </a:lnTo>
                </a:path>
              </a:pathLst>
            </a:cu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4" name="Rectangle 496">
              <a:extLst>
                <a:ext uri="{FF2B5EF4-FFF2-40B4-BE49-F238E27FC236}">
                  <a16:creationId xmlns:a16="http://schemas.microsoft.com/office/drawing/2014/main" id="{5682EFF0-FA2A-9860-E46B-B66C195DA806}"/>
                </a:ext>
              </a:extLst>
            </p:cNvPr>
            <p:cNvSpPr>
              <a:spLocks noChangeArrowheads="1"/>
            </p:cNvSpPr>
            <p:nvPr/>
          </p:nvSpPr>
          <p:spPr bwMode="auto">
            <a:xfrm>
              <a:off x="8094663" y="1274763"/>
              <a:ext cx="65088" cy="3333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5" name="Rectangle 497">
              <a:extLst>
                <a:ext uri="{FF2B5EF4-FFF2-40B4-BE49-F238E27FC236}">
                  <a16:creationId xmlns:a16="http://schemas.microsoft.com/office/drawing/2014/main" id="{5494265B-C8A5-1A03-A48E-B8ECA1CA7D21}"/>
                </a:ext>
              </a:extLst>
            </p:cNvPr>
            <p:cNvSpPr>
              <a:spLocks noChangeArrowheads="1"/>
            </p:cNvSpPr>
            <p:nvPr/>
          </p:nvSpPr>
          <p:spPr bwMode="auto">
            <a:xfrm>
              <a:off x="8078788" y="1243013"/>
              <a:ext cx="96838" cy="31750"/>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6" name="Rectangle 498">
              <a:extLst>
                <a:ext uri="{FF2B5EF4-FFF2-40B4-BE49-F238E27FC236}">
                  <a16:creationId xmlns:a16="http://schemas.microsoft.com/office/drawing/2014/main" id="{250ED931-15A7-44BC-0524-C89022A0F9D9}"/>
                </a:ext>
              </a:extLst>
            </p:cNvPr>
            <p:cNvSpPr>
              <a:spLocks noChangeArrowheads="1"/>
            </p:cNvSpPr>
            <p:nvPr/>
          </p:nvSpPr>
          <p:spPr bwMode="auto">
            <a:xfrm>
              <a:off x="7786688" y="1647825"/>
              <a:ext cx="211138" cy="3333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7" name="Rectangle 499">
              <a:extLst>
                <a:ext uri="{FF2B5EF4-FFF2-40B4-BE49-F238E27FC236}">
                  <a16:creationId xmlns:a16="http://schemas.microsoft.com/office/drawing/2014/main" id="{CC0405CF-9298-55A0-C404-5C85C93137D8}"/>
                </a:ext>
              </a:extLst>
            </p:cNvPr>
            <p:cNvSpPr>
              <a:spLocks noChangeArrowheads="1"/>
            </p:cNvSpPr>
            <p:nvPr/>
          </p:nvSpPr>
          <p:spPr bwMode="auto">
            <a:xfrm>
              <a:off x="8047038" y="1647825"/>
              <a:ext cx="209550" cy="3333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8" name="Rectangle 500">
              <a:extLst>
                <a:ext uri="{FF2B5EF4-FFF2-40B4-BE49-F238E27FC236}">
                  <a16:creationId xmlns:a16="http://schemas.microsoft.com/office/drawing/2014/main" id="{CD3EFF87-D5C8-62D4-707B-5CD26748DD57}"/>
                </a:ext>
              </a:extLst>
            </p:cNvPr>
            <p:cNvSpPr>
              <a:spLocks noChangeArrowheads="1"/>
            </p:cNvSpPr>
            <p:nvPr/>
          </p:nvSpPr>
          <p:spPr bwMode="auto">
            <a:xfrm>
              <a:off x="7948613" y="1339850"/>
              <a:ext cx="146050" cy="146050"/>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9" name="Rectangle 501">
              <a:extLst>
                <a:ext uri="{FF2B5EF4-FFF2-40B4-BE49-F238E27FC236}">
                  <a16:creationId xmlns:a16="http://schemas.microsoft.com/office/drawing/2014/main" id="{23B49B46-35C7-8B59-BF3D-67FE83DE2FB4}"/>
                </a:ext>
              </a:extLst>
            </p:cNvPr>
            <p:cNvSpPr>
              <a:spLocks noChangeArrowheads="1"/>
            </p:cNvSpPr>
            <p:nvPr/>
          </p:nvSpPr>
          <p:spPr bwMode="auto">
            <a:xfrm>
              <a:off x="7997825" y="1420813"/>
              <a:ext cx="49213" cy="65088"/>
            </a:xfrm>
            <a:prstGeom prst="rect">
              <a:avLst/>
            </a:prstGeom>
            <a:noFill/>
            <a:ln w="19050"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spTree>
    <p:extLst>
      <p:ext uri="{BB962C8B-B14F-4D97-AF65-F5344CB8AC3E}">
        <p14:creationId xmlns:p14="http://schemas.microsoft.com/office/powerpoint/2010/main" val="39018105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 Cooperative Group –SWOG Audit Report </a:t>
            </a:r>
          </a:p>
        </p:txBody>
      </p:sp>
      <p:pic>
        <p:nvPicPr>
          <p:cNvPr id="7" name="Content Placeholder 6"/>
          <p:cNvPicPr>
            <a:picLocks noGrp="1" noChangeAspect="1"/>
          </p:cNvPicPr>
          <p:nvPr>
            <p:ph idx="1"/>
          </p:nvPr>
        </p:nvPicPr>
        <p:blipFill>
          <a:blip r:embed="rId2"/>
          <a:stretch>
            <a:fillRect/>
          </a:stretch>
        </p:blipFill>
        <p:spPr>
          <a:xfrm>
            <a:off x="419100" y="1390710"/>
            <a:ext cx="11353800" cy="4597280"/>
          </a:xfrm>
          <a:prstGeom prst="rect">
            <a:avLst/>
          </a:prstGeom>
        </p:spPr>
      </p:pic>
      <p:sp>
        <p:nvSpPr>
          <p:cNvPr id="4" name="Date Placeholder 3"/>
          <p:cNvSpPr>
            <a:spLocks noGrp="1"/>
          </p:cNvSpPr>
          <p:nvPr>
            <p:ph type="dt" sz="half" idx="10"/>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2"/>
          </p:nvPr>
        </p:nvSpPr>
        <p:spPr/>
        <p:txBody>
          <a:bodyPr/>
          <a:lstStyle/>
          <a:p>
            <a:fld id="{436DF479-7476-4076-86FD-1C41B7E33810}" type="slidenum">
              <a:rPr lang="en-US" smtClean="0"/>
              <a:pPr/>
              <a:t>73</a:t>
            </a:fld>
            <a:r>
              <a:rPr lang="en-US"/>
              <a:t>     │</a:t>
            </a:r>
            <a:endParaRPr lang="en-US" dirty="0"/>
          </a:p>
        </p:txBody>
      </p:sp>
    </p:spTree>
    <p:extLst>
      <p:ext uri="{BB962C8B-B14F-4D97-AF65-F5344CB8AC3E}">
        <p14:creationId xmlns:p14="http://schemas.microsoft.com/office/powerpoint/2010/main" val="31364690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NCI Audit Report </a:t>
            </a:r>
          </a:p>
        </p:txBody>
      </p:sp>
      <p:pic>
        <p:nvPicPr>
          <p:cNvPr id="7" name="Content Placeholder 6"/>
          <p:cNvPicPr>
            <a:picLocks noGrp="1" noChangeAspect="1"/>
          </p:cNvPicPr>
          <p:nvPr>
            <p:ph idx="1"/>
          </p:nvPr>
        </p:nvPicPr>
        <p:blipFill>
          <a:blip r:embed="rId2"/>
          <a:stretch>
            <a:fillRect/>
          </a:stretch>
        </p:blipFill>
        <p:spPr>
          <a:xfrm>
            <a:off x="1347999" y="1295400"/>
            <a:ext cx="9496001" cy="4787900"/>
          </a:xfrm>
          <a:prstGeom prst="rect">
            <a:avLst/>
          </a:prstGeom>
        </p:spPr>
      </p:pic>
      <p:sp>
        <p:nvSpPr>
          <p:cNvPr id="4" name="Date Placeholder 3"/>
          <p:cNvSpPr>
            <a:spLocks noGrp="1"/>
          </p:cNvSpPr>
          <p:nvPr>
            <p:ph type="dt" sz="half" idx="10"/>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2"/>
          </p:nvPr>
        </p:nvSpPr>
        <p:spPr/>
        <p:txBody>
          <a:bodyPr/>
          <a:lstStyle/>
          <a:p>
            <a:fld id="{436DF479-7476-4076-86FD-1C41B7E33810}" type="slidenum">
              <a:rPr lang="en-US" smtClean="0"/>
              <a:pPr/>
              <a:t>74</a:t>
            </a:fld>
            <a:r>
              <a:rPr lang="en-US"/>
              <a:t>     │</a:t>
            </a:r>
            <a:endParaRPr lang="en-US" dirty="0"/>
          </a:p>
        </p:txBody>
      </p:sp>
    </p:spTree>
    <p:extLst>
      <p:ext uri="{BB962C8B-B14F-4D97-AF65-F5344CB8AC3E}">
        <p14:creationId xmlns:p14="http://schemas.microsoft.com/office/powerpoint/2010/main" val="489080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905000" y="914401"/>
          <a:ext cx="8458200" cy="520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extBox 4"/>
          <p:cNvSpPr txBox="1">
            <a:spLocks noChangeArrowheads="1"/>
          </p:cNvSpPr>
          <p:nvPr/>
        </p:nvSpPr>
        <p:spPr bwMode="auto">
          <a:xfrm>
            <a:off x="3200401" y="152400"/>
            <a:ext cx="597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sz="3200" b="1">
                <a:solidFill>
                  <a:srgbClr val="006600"/>
                </a:solidFill>
                <a:latin typeface="Calibri" panose="020F0502020204030204" pitchFamily="34" charset="0"/>
              </a:rPr>
              <a:t>Corrective and Preventive Actions</a:t>
            </a:r>
          </a:p>
        </p:txBody>
      </p:sp>
    </p:spTree>
    <p:extLst>
      <p:ext uri="{BB962C8B-B14F-4D97-AF65-F5344CB8AC3E}">
        <p14:creationId xmlns:p14="http://schemas.microsoft.com/office/powerpoint/2010/main" val="3279891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
            <a:ext cx="7886700" cy="1325563"/>
          </a:xfrm>
        </p:spPr>
        <p:txBody>
          <a:bodyPr/>
          <a:lstStyle/>
          <a:p>
            <a:pPr>
              <a:defRPr/>
            </a:pPr>
            <a:r>
              <a:rPr lang="en-US" sz="3200" b="1" dirty="0">
                <a:latin typeface="+mn-lt"/>
              </a:rPr>
              <a:t>Corrective and Preventive Action </a:t>
            </a:r>
          </a:p>
        </p:txBody>
      </p:sp>
      <p:sp>
        <p:nvSpPr>
          <p:cNvPr id="3" name="Freeform: Shape 31">
            <a:extLst>
              <a:ext uri="{FF2B5EF4-FFF2-40B4-BE49-F238E27FC236}">
                <a16:creationId xmlns:a16="http://schemas.microsoft.com/office/drawing/2014/main" id="{76E1D5E6-2EFC-93C0-08F8-8E905E5EE70D}"/>
              </a:ext>
            </a:extLst>
          </p:cNvPr>
          <p:cNvSpPr/>
          <p:nvPr/>
        </p:nvSpPr>
        <p:spPr>
          <a:xfrm>
            <a:off x="5393713" y="3764438"/>
            <a:ext cx="2924577" cy="2039114"/>
          </a:xfrm>
          <a:custGeom>
            <a:avLst/>
            <a:gdLst>
              <a:gd name="connsiteX0" fmla="*/ 1903197 w 2924577"/>
              <a:gd name="connsiteY0" fmla="*/ 0 h 2039114"/>
              <a:gd name="connsiteX1" fmla="*/ 2924577 w 2924577"/>
              <a:gd name="connsiteY1" fmla="*/ 1021380 h 2039114"/>
              <a:gd name="connsiteX2" fmla="*/ 1903214 w 2924577"/>
              <a:gd name="connsiteY2" fmla="*/ 2039093 h 2039114"/>
              <a:gd name="connsiteX3" fmla="*/ 881834 w 2924577"/>
              <a:gd name="connsiteY3" fmla="*/ 1017713 h 2039114"/>
              <a:gd name="connsiteX4" fmla="*/ 882788 w 2924577"/>
              <a:gd name="connsiteY4" fmla="*/ 972256 h 2039114"/>
              <a:gd name="connsiteX5" fmla="*/ 838151 w 2924577"/>
              <a:gd name="connsiteY5" fmla="*/ 855225 h 2039114"/>
              <a:gd name="connsiteX6" fmla="*/ 724005 w 2924577"/>
              <a:gd name="connsiteY6" fmla="*/ 805964 h 2039114"/>
              <a:gd name="connsiteX7" fmla="*/ 192846 w 2924577"/>
              <a:gd name="connsiteY7" fmla="*/ 806051 h 2039114"/>
              <a:gd name="connsiteX8" fmla="*/ 155747 w 2924577"/>
              <a:gd name="connsiteY8" fmla="*/ 843150 h 2039114"/>
              <a:gd name="connsiteX9" fmla="*/ 155755 w 2924577"/>
              <a:gd name="connsiteY9" fmla="*/ 859830 h 2039114"/>
              <a:gd name="connsiteX10" fmla="*/ 103718 w 2924577"/>
              <a:gd name="connsiteY10" fmla="*/ 882141 h 2039114"/>
              <a:gd name="connsiteX11" fmla="*/ 9064 w 2924577"/>
              <a:gd name="connsiteY11" fmla="*/ 787486 h 2039114"/>
              <a:gd name="connsiteX12" fmla="*/ 9010 w 2924577"/>
              <a:gd name="connsiteY12" fmla="*/ 744777 h 2039114"/>
              <a:gd name="connsiteX13" fmla="*/ 103784 w 2924577"/>
              <a:gd name="connsiteY13" fmla="*/ 650002 h 2039114"/>
              <a:gd name="connsiteX14" fmla="*/ 155693 w 2924577"/>
              <a:gd name="connsiteY14" fmla="*/ 672322 h 2039114"/>
              <a:gd name="connsiteX15" fmla="*/ 155751 w 2924577"/>
              <a:gd name="connsiteY15" fmla="*/ 679739 h 2039114"/>
              <a:gd name="connsiteX16" fmla="*/ 192865 w 2924577"/>
              <a:gd name="connsiteY16" fmla="*/ 716854 h 2039114"/>
              <a:gd name="connsiteX17" fmla="*/ 724037 w 2924577"/>
              <a:gd name="connsiteY17" fmla="*/ 716928 h 2039114"/>
              <a:gd name="connsiteX18" fmla="*/ 904992 w 2924577"/>
              <a:gd name="connsiteY18" fmla="*/ 793947 h 2039114"/>
              <a:gd name="connsiteX19" fmla="*/ 974715 w 2924577"/>
              <a:gd name="connsiteY19" fmla="*/ 978721 h 2039114"/>
              <a:gd name="connsiteX20" fmla="*/ 973738 w 2924577"/>
              <a:gd name="connsiteY20" fmla="*/ 1020550 h 2039114"/>
              <a:gd name="connsiteX21" fmla="*/ 1903158 w 2924577"/>
              <a:gd name="connsiteY21" fmla="*/ 1949970 h 2039114"/>
              <a:gd name="connsiteX22" fmla="*/ 2832653 w 2924577"/>
              <a:gd name="connsiteY22" fmla="*/ 1020475 h 2039114"/>
              <a:gd name="connsiteX23" fmla="*/ 1905090 w 2924577"/>
              <a:gd name="connsiteY23" fmla="*/ 91110 h 2039114"/>
              <a:gd name="connsiteX24" fmla="*/ 1859585 w 2924577"/>
              <a:gd name="connsiteY24" fmla="*/ 60475 h 2039114"/>
              <a:gd name="connsiteX25" fmla="*/ 1903197 w 2924577"/>
              <a:gd name="connsiteY25" fmla="*/ 0 h 203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4577" h="2039114">
                <a:moveTo>
                  <a:pt x="1903197" y="0"/>
                </a:moveTo>
                <a:cubicBezTo>
                  <a:pt x="2466828" y="993"/>
                  <a:pt x="2924541" y="458706"/>
                  <a:pt x="2924577" y="1021380"/>
                </a:cubicBezTo>
                <a:cubicBezTo>
                  <a:pt x="2923637" y="1585031"/>
                  <a:pt x="2465911" y="2042757"/>
                  <a:pt x="1903214" y="2039093"/>
                </a:cubicBezTo>
                <a:cubicBezTo>
                  <a:pt x="1339583" y="2038101"/>
                  <a:pt x="881870" y="1580388"/>
                  <a:pt x="881834" y="1017713"/>
                </a:cubicBezTo>
                <a:cubicBezTo>
                  <a:pt x="881881" y="1002890"/>
                  <a:pt x="882742" y="987079"/>
                  <a:pt x="882788" y="972256"/>
                </a:cubicBezTo>
                <a:cubicBezTo>
                  <a:pt x="883711" y="928570"/>
                  <a:pt x="867932" y="886808"/>
                  <a:pt x="838151" y="855225"/>
                </a:cubicBezTo>
                <a:cubicBezTo>
                  <a:pt x="808532" y="823653"/>
                  <a:pt x="768573" y="806073"/>
                  <a:pt x="724005" y="805964"/>
                </a:cubicBezTo>
                <a:lnTo>
                  <a:pt x="192846" y="806051"/>
                </a:lnTo>
                <a:cubicBezTo>
                  <a:pt x="172463" y="806095"/>
                  <a:pt x="155791" y="822767"/>
                  <a:pt x="155747" y="843150"/>
                </a:cubicBezTo>
                <a:lnTo>
                  <a:pt x="155755" y="859830"/>
                </a:lnTo>
                <a:cubicBezTo>
                  <a:pt x="155694" y="887705"/>
                  <a:pt x="123275" y="901697"/>
                  <a:pt x="103718" y="882141"/>
                </a:cubicBezTo>
                <a:lnTo>
                  <a:pt x="9064" y="787486"/>
                </a:lnTo>
                <a:cubicBezTo>
                  <a:pt x="-3018" y="775405"/>
                  <a:pt x="-3006" y="756792"/>
                  <a:pt x="9010" y="744777"/>
                </a:cubicBezTo>
                <a:lnTo>
                  <a:pt x="103784" y="650002"/>
                </a:lnTo>
                <a:cubicBezTo>
                  <a:pt x="122334" y="631453"/>
                  <a:pt x="155755" y="644447"/>
                  <a:pt x="155693" y="672322"/>
                </a:cubicBezTo>
                <a:lnTo>
                  <a:pt x="155751" y="679739"/>
                </a:lnTo>
                <a:cubicBezTo>
                  <a:pt x="155794" y="700209"/>
                  <a:pt x="172482" y="716897"/>
                  <a:pt x="192865" y="716854"/>
                </a:cubicBezTo>
                <a:lnTo>
                  <a:pt x="724037" y="716928"/>
                </a:lnTo>
                <a:cubicBezTo>
                  <a:pt x="792765" y="716866"/>
                  <a:pt x="856772" y="743775"/>
                  <a:pt x="904992" y="793947"/>
                </a:cubicBezTo>
                <a:cubicBezTo>
                  <a:pt x="953374" y="844131"/>
                  <a:pt x="977449" y="909060"/>
                  <a:pt x="974715" y="978721"/>
                </a:cubicBezTo>
                <a:cubicBezTo>
                  <a:pt x="973799" y="992675"/>
                  <a:pt x="973753" y="1007498"/>
                  <a:pt x="973738" y="1020550"/>
                </a:cubicBezTo>
                <a:cubicBezTo>
                  <a:pt x="973738" y="1533022"/>
                  <a:pt x="1390686" y="1949971"/>
                  <a:pt x="1903158" y="1949970"/>
                </a:cubicBezTo>
                <a:cubicBezTo>
                  <a:pt x="2415705" y="1949895"/>
                  <a:pt x="2832577" y="1533023"/>
                  <a:pt x="2832653" y="1020475"/>
                </a:cubicBezTo>
                <a:cubicBezTo>
                  <a:pt x="2832653" y="508003"/>
                  <a:pt x="2416661" y="92011"/>
                  <a:pt x="1905090" y="91110"/>
                </a:cubicBezTo>
                <a:cubicBezTo>
                  <a:pt x="1884620" y="91068"/>
                  <a:pt x="1866077" y="79884"/>
                  <a:pt x="1859585" y="60475"/>
                </a:cubicBezTo>
                <a:cubicBezTo>
                  <a:pt x="1849372" y="29835"/>
                  <a:pt x="1873551" y="94"/>
                  <a:pt x="1903197" y="0"/>
                </a:cubicBez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Freeform: Shape 29">
            <a:extLst>
              <a:ext uri="{FF2B5EF4-FFF2-40B4-BE49-F238E27FC236}">
                <a16:creationId xmlns:a16="http://schemas.microsoft.com/office/drawing/2014/main" id="{5AB19E3E-0042-9F46-56A4-97ABD999E270}"/>
              </a:ext>
            </a:extLst>
          </p:cNvPr>
          <p:cNvSpPr/>
          <p:nvPr/>
        </p:nvSpPr>
        <p:spPr>
          <a:xfrm>
            <a:off x="6275625" y="1309560"/>
            <a:ext cx="2042665" cy="2971003"/>
          </a:xfrm>
          <a:custGeom>
            <a:avLst/>
            <a:gdLst>
              <a:gd name="connsiteX0" fmla="*/ 1021317 w 2042665"/>
              <a:gd name="connsiteY0" fmla="*/ 1 h 2971003"/>
              <a:gd name="connsiteX1" fmla="*/ 1743669 w 2042665"/>
              <a:gd name="connsiteY1" fmla="*/ 298998 h 2971003"/>
              <a:gd name="connsiteX2" fmla="*/ 2042665 w 2042665"/>
              <a:gd name="connsiteY2" fmla="*/ 1021349 h 2971003"/>
              <a:gd name="connsiteX3" fmla="*/ 1743650 w 2042665"/>
              <a:gd name="connsiteY3" fmla="*/ 1743760 h 2971003"/>
              <a:gd name="connsiteX4" fmla="*/ 1021323 w 2042665"/>
              <a:gd name="connsiteY4" fmla="*/ 2042692 h 2971003"/>
              <a:gd name="connsiteX5" fmla="*/ 1019440 w 2042665"/>
              <a:gd name="connsiteY5" fmla="*/ 2042644 h 2971003"/>
              <a:gd name="connsiteX6" fmla="*/ 887607 w 2042665"/>
              <a:gd name="connsiteY6" fmla="*/ 2109556 h 2971003"/>
              <a:gd name="connsiteX7" fmla="*/ 857872 w 2042665"/>
              <a:gd name="connsiteY7" fmla="*/ 2206143 h 2971003"/>
              <a:gd name="connsiteX8" fmla="*/ 857913 w 2042665"/>
              <a:gd name="connsiteY8" fmla="*/ 2778057 h 2971003"/>
              <a:gd name="connsiteX9" fmla="*/ 895053 w 2042665"/>
              <a:gd name="connsiteY9" fmla="*/ 2815196 h 2971003"/>
              <a:gd name="connsiteX10" fmla="*/ 917292 w 2042665"/>
              <a:gd name="connsiteY10" fmla="*/ 2815242 h 2971003"/>
              <a:gd name="connsiteX11" fmla="*/ 939581 w 2042665"/>
              <a:gd name="connsiteY11" fmla="*/ 2867233 h 2971003"/>
              <a:gd name="connsiteX12" fmla="*/ 844881 w 2042665"/>
              <a:gd name="connsiteY12" fmla="*/ 2961933 h 2971003"/>
              <a:gd name="connsiteX13" fmla="*/ 802203 w 2042665"/>
              <a:gd name="connsiteY13" fmla="*/ 2961974 h 2971003"/>
              <a:gd name="connsiteX14" fmla="*/ 707421 w 2042665"/>
              <a:gd name="connsiteY14" fmla="*/ 2867193 h 2971003"/>
              <a:gd name="connsiteX15" fmla="*/ 729695 w 2042665"/>
              <a:gd name="connsiteY15" fmla="*/ 2815208 h 2971003"/>
              <a:gd name="connsiteX16" fmla="*/ 766824 w 2042665"/>
              <a:gd name="connsiteY16" fmla="*/ 2778079 h 2971003"/>
              <a:gd name="connsiteX17" fmla="*/ 766913 w 2042665"/>
              <a:gd name="connsiteY17" fmla="*/ 2207966 h 2971003"/>
              <a:gd name="connsiteX18" fmla="*/ 821694 w 2042665"/>
              <a:gd name="connsiteY18" fmla="*/ 2045479 h 2971003"/>
              <a:gd name="connsiteX19" fmla="*/ 1020371 w 2042665"/>
              <a:gd name="connsiteY19" fmla="*/ 1950794 h 2971003"/>
              <a:gd name="connsiteX20" fmla="*/ 1022254 w 2042665"/>
              <a:gd name="connsiteY20" fmla="*/ 1950842 h 2971003"/>
              <a:gd name="connsiteX21" fmla="*/ 1678655 w 2042665"/>
              <a:gd name="connsiteY21" fmla="*/ 1678765 h 2971003"/>
              <a:gd name="connsiteX22" fmla="*/ 1949870 w 2042665"/>
              <a:gd name="connsiteY22" fmla="*/ 974944 h 2971003"/>
              <a:gd name="connsiteX23" fmla="*/ 1693576 w 2042665"/>
              <a:gd name="connsiteY23" fmla="*/ 380734 h 2971003"/>
              <a:gd name="connsiteX24" fmla="*/ 971178 w 2042665"/>
              <a:gd name="connsiteY24" fmla="*/ 94707 h 2971003"/>
              <a:gd name="connsiteX25" fmla="*/ 399216 w 2042665"/>
              <a:gd name="connsiteY25" fmla="*/ 332410 h 2971003"/>
              <a:gd name="connsiteX26" fmla="*/ 91872 w 2042665"/>
              <a:gd name="connsiteY26" fmla="*/ 1022295 h 2971003"/>
              <a:gd name="connsiteX27" fmla="*/ 31572 w 2042665"/>
              <a:gd name="connsiteY27" fmla="*/ 1065957 h 2971003"/>
              <a:gd name="connsiteX28" fmla="*/ 1 w 2042665"/>
              <a:gd name="connsiteY28" fmla="*/ 1019534 h 2971003"/>
              <a:gd name="connsiteX29" fmla="*/ 298906 w 2042665"/>
              <a:gd name="connsiteY29" fmla="*/ 299016 h 2971003"/>
              <a:gd name="connsiteX30" fmla="*/ 1021317 w 2042665"/>
              <a:gd name="connsiteY30" fmla="*/ 1 h 297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42665" h="2971003">
                <a:moveTo>
                  <a:pt x="1021317" y="1"/>
                </a:moveTo>
                <a:cubicBezTo>
                  <a:pt x="1294345" y="26"/>
                  <a:pt x="1550541" y="105870"/>
                  <a:pt x="1743669" y="298998"/>
                </a:cubicBezTo>
                <a:cubicBezTo>
                  <a:pt x="1936796" y="492125"/>
                  <a:pt x="2042640" y="748321"/>
                  <a:pt x="2042665" y="1021349"/>
                </a:cubicBezTo>
                <a:cubicBezTo>
                  <a:pt x="2042616" y="1294303"/>
                  <a:pt x="1936805" y="1550605"/>
                  <a:pt x="1743650" y="1743760"/>
                </a:cubicBezTo>
                <a:cubicBezTo>
                  <a:pt x="1550579" y="1936831"/>
                  <a:pt x="1294351" y="2042717"/>
                  <a:pt x="1021323" y="2042692"/>
                </a:cubicBezTo>
                <a:lnTo>
                  <a:pt x="1019440" y="2042644"/>
                </a:lnTo>
                <a:cubicBezTo>
                  <a:pt x="967484" y="2042752"/>
                  <a:pt x="919165" y="2066856"/>
                  <a:pt x="887607" y="2109556"/>
                </a:cubicBezTo>
                <a:cubicBezTo>
                  <a:pt x="867124" y="2137466"/>
                  <a:pt x="857956" y="2170850"/>
                  <a:pt x="857872" y="2206143"/>
                </a:cubicBezTo>
                <a:lnTo>
                  <a:pt x="857913" y="2778057"/>
                </a:lnTo>
                <a:cubicBezTo>
                  <a:pt x="857827" y="2798496"/>
                  <a:pt x="874540" y="2815209"/>
                  <a:pt x="895053" y="2815196"/>
                </a:cubicBezTo>
                <a:lnTo>
                  <a:pt x="917292" y="2815242"/>
                </a:lnTo>
                <a:cubicBezTo>
                  <a:pt x="945116" y="2815198"/>
                  <a:pt x="959105" y="2847709"/>
                  <a:pt x="939581" y="2867233"/>
                </a:cubicBezTo>
                <a:lnTo>
                  <a:pt x="844881" y="2961933"/>
                </a:lnTo>
                <a:cubicBezTo>
                  <a:pt x="832782" y="2974032"/>
                  <a:pt x="814236" y="2974008"/>
                  <a:pt x="802203" y="2961974"/>
                </a:cubicBezTo>
                <a:lnTo>
                  <a:pt x="707421" y="2867193"/>
                </a:lnTo>
                <a:cubicBezTo>
                  <a:pt x="688851" y="2848623"/>
                  <a:pt x="701870" y="2815252"/>
                  <a:pt x="729695" y="2815208"/>
                </a:cubicBezTo>
                <a:cubicBezTo>
                  <a:pt x="750208" y="2815196"/>
                  <a:pt x="766895" y="2798509"/>
                  <a:pt x="766824" y="2778079"/>
                </a:cubicBezTo>
                <a:lnTo>
                  <a:pt x="766913" y="2207966"/>
                </a:lnTo>
                <a:cubicBezTo>
                  <a:pt x="766904" y="2148550"/>
                  <a:pt x="785416" y="2090968"/>
                  <a:pt x="821694" y="2045479"/>
                </a:cubicBezTo>
                <a:cubicBezTo>
                  <a:pt x="869966" y="1984282"/>
                  <a:pt x="942409" y="1950762"/>
                  <a:pt x="1020371" y="1950794"/>
                </a:cubicBezTo>
                <a:cubicBezTo>
                  <a:pt x="1020371" y="1950794"/>
                  <a:pt x="1022254" y="1950842"/>
                  <a:pt x="1022254" y="1950842"/>
                </a:cubicBezTo>
                <a:cubicBezTo>
                  <a:pt x="1269193" y="1950810"/>
                  <a:pt x="1503189" y="1854231"/>
                  <a:pt x="1678655" y="1678765"/>
                </a:cubicBezTo>
                <a:cubicBezTo>
                  <a:pt x="1865302" y="1492118"/>
                  <a:pt x="1962822" y="1240542"/>
                  <a:pt x="1949870" y="974944"/>
                </a:cubicBezTo>
                <a:cubicBezTo>
                  <a:pt x="1938650" y="753966"/>
                  <a:pt x="1846700" y="541368"/>
                  <a:pt x="1693576" y="380734"/>
                </a:cubicBezTo>
                <a:cubicBezTo>
                  <a:pt x="1504119" y="183935"/>
                  <a:pt x="1245095" y="80770"/>
                  <a:pt x="971178" y="94707"/>
                </a:cubicBezTo>
                <a:cubicBezTo>
                  <a:pt x="759429" y="105900"/>
                  <a:pt x="556078" y="190404"/>
                  <a:pt x="399216" y="332410"/>
                </a:cubicBezTo>
                <a:cubicBezTo>
                  <a:pt x="201449" y="511607"/>
                  <a:pt x="91854" y="758619"/>
                  <a:pt x="91872" y="1022295"/>
                </a:cubicBezTo>
                <a:cubicBezTo>
                  <a:pt x="91876" y="1052003"/>
                  <a:pt x="63096" y="1075287"/>
                  <a:pt x="31572" y="1065957"/>
                </a:cubicBezTo>
                <a:cubicBezTo>
                  <a:pt x="12956" y="1060357"/>
                  <a:pt x="-38" y="1041856"/>
                  <a:pt x="1" y="1019534"/>
                </a:cubicBezTo>
                <a:cubicBezTo>
                  <a:pt x="24" y="748389"/>
                  <a:pt x="105835" y="492087"/>
                  <a:pt x="298906" y="299016"/>
                </a:cubicBezTo>
                <a:cubicBezTo>
                  <a:pt x="492061" y="105861"/>
                  <a:pt x="748289" y="-24"/>
                  <a:pt x="1021317" y="1"/>
                </a:cubicBezTo>
                <a:close/>
              </a:path>
            </a:pathLst>
          </a:custGeom>
          <a:solidFill>
            <a:schemeClr val="accent2"/>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Freeform: Shape 26">
            <a:extLst>
              <a:ext uri="{FF2B5EF4-FFF2-40B4-BE49-F238E27FC236}">
                <a16:creationId xmlns:a16="http://schemas.microsoft.com/office/drawing/2014/main" id="{A4BEF982-F065-0D44-CF4F-0ECC9D8EE318}"/>
              </a:ext>
            </a:extLst>
          </p:cNvPr>
          <p:cNvSpPr/>
          <p:nvPr/>
        </p:nvSpPr>
        <p:spPr>
          <a:xfrm>
            <a:off x="3873711" y="1314243"/>
            <a:ext cx="2961726" cy="2042695"/>
          </a:xfrm>
          <a:custGeom>
            <a:avLst/>
            <a:gdLst>
              <a:gd name="connsiteX0" fmla="*/ 1021333 w 2961726"/>
              <a:gd name="connsiteY0" fmla="*/ 0 h 2042695"/>
              <a:gd name="connsiteX1" fmla="*/ 1743811 w 2961726"/>
              <a:gd name="connsiteY1" fmla="*/ 298969 h 2042695"/>
              <a:gd name="connsiteX2" fmla="*/ 2042696 w 2961726"/>
              <a:gd name="connsiteY2" fmla="*/ 1021362 h 2042695"/>
              <a:gd name="connsiteX3" fmla="*/ 2041848 w 2961726"/>
              <a:gd name="connsiteY3" fmla="*/ 1053857 h 2042695"/>
              <a:gd name="connsiteX4" fmla="*/ 2085420 w 2961726"/>
              <a:gd name="connsiteY4" fmla="*/ 1166161 h 2042695"/>
              <a:gd name="connsiteX5" fmla="*/ 2200562 w 2961726"/>
              <a:gd name="connsiteY5" fmla="*/ 1214472 h 2042695"/>
              <a:gd name="connsiteX6" fmla="*/ 2768851 w 2961726"/>
              <a:gd name="connsiteY6" fmla="*/ 1214476 h 2042695"/>
              <a:gd name="connsiteX7" fmla="*/ 2805995 w 2961726"/>
              <a:gd name="connsiteY7" fmla="*/ 1177331 h 2042695"/>
              <a:gd name="connsiteX8" fmla="*/ 2805998 w 2961726"/>
              <a:gd name="connsiteY8" fmla="*/ 1166219 h 2042695"/>
              <a:gd name="connsiteX9" fmla="*/ 2857956 w 2961726"/>
              <a:gd name="connsiteY9" fmla="*/ 1143888 h 2042695"/>
              <a:gd name="connsiteX10" fmla="*/ 2952643 w 2961726"/>
              <a:gd name="connsiteY10" fmla="*/ 1238576 h 2042695"/>
              <a:gd name="connsiteX11" fmla="*/ 2952671 w 2961726"/>
              <a:gd name="connsiteY11" fmla="*/ 1281305 h 2042695"/>
              <a:gd name="connsiteX12" fmla="*/ 2857981 w 2961726"/>
              <a:gd name="connsiteY12" fmla="*/ 1375995 h 2042695"/>
              <a:gd name="connsiteX13" fmla="*/ 2806020 w 2961726"/>
              <a:gd name="connsiteY13" fmla="*/ 1353720 h 2042695"/>
              <a:gd name="connsiteX14" fmla="*/ 2806022 w 2961726"/>
              <a:gd name="connsiteY14" fmla="*/ 1342608 h 2042695"/>
              <a:gd name="connsiteX15" fmla="*/ 2768820 w 2961726"/>
              <a:gd name="connsiteY15" fmla="*/ 1305406 h 2042695"/>
              <a:gd name="connsiteX16" fmla="*/ 2200616 w 2961726"/>
              <a:gd name="connsiteY16" fmla="*/ 1305486 h 2042695"/>
              <a:gd name="connsiteX17" fmla="*/ 2019516 w 2961726"/>
              <a:gd name="connsiteY17" fmla="*/ 1228362 h 2042695"/>
              <a:gd name="connsiteX18" fmla="*/ 1949884 w 2961726"/>
              <a:gd name="connsiteY18" fmla="*/ 1049198 h 2042695"/>
              <a:gd name="connsiteX19" fmla="*/ 1949830 w 2961726"/>
              <a:gd name="connsiteY19" fmla="*/ 1019457 h 2042695"/>
              <a:gd name="connsiteX20" fmla="*/ 1677882 w 2961726"/>
              <a:gd name="connsiteY20" fmla="*/ 363047 h 2042695"/>
              <a:gd name="connsiteX21" fmla="*/ 974028 w 2961726"/>
              <a:gd name="connsiteY21" fmla="*/ 91913 h 2042695"/>
              <a:gd name="connsiteX22" fmla="*/ 379758 w 2961726"/>
              <a:gd name="connsiteY22" fmla="*/ 348170 h 2042695"/>
              <a:gd name="connsiteX23" fmla="*/ 93843 w 2961726"/>
              <a:gd name="connsiteY23" fmla="*/ 1070573 h 2042695"/>
              <a:gd name="connsiteX24" fmla="*/ 331450 w 2961726"/>
              <a:gd name="connsiteY24" fmla="*/ 1642482 h 2042695"/>
              <a:gd name="connsiteX25" fmla="*/ 1021334 w 2961726"/>
              <a:gd name="connsiteY25" fmla="*/ 1949805 h 2042695"/>
              <a:gd name="connsiteX26" fmla="*/ 1066868 w 2961726"/>
              <a:gd name="connsiteY26" fmla="*/ 1995339 h 2042695"/>
              <a:gd name="connsiteX27" fmla="*/ 1021363 w 2961726"/>
              <a:gd name="connsiteY27" fmla="*/ 2042695 h 2042695"/>
              <a:gd name="connsiteX28" fmla="*/ 299043 w 2961726"/>
              <a:gd name="connsiteY28" fmla="*/ 1743737 h 2042695"/>
              <a:gd name="connsiteX29" fmla="*/ 0 w 2961726"/>
              <a:gd name="connsiteY29" fmla="*/ 1021333 h 2042695"/>
              <a:gd name="connsiteX30" fmla="*/ 298987 w 2961726"/>
              <a:gd name="connsiteY30" fmla="*/ 298987 h 2042695"/>
              <a:gd name="connsiteX31" fmla="*/ 1021333 w 2961726"/>
              <a:gd name="connsiteY31" fmla="*/ 0 h 204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61726" h="2042695">
                <a:moveTo>
                  <a:pt x="1021333" y="0"/>
                </a:moveTo>
                <a:cubicBezTo>
                  <a:pt x="1294366" y="4"/>
                  <a:pt x="1550648" y="105807"/>
                  <a:pt x="1743811" y="298969"/>
                </a:cubicBezTo>
                <a:cubicBezTo>
                  <a:pt x="1936889" y="492047"/>
                  <a:pt x="2042692" y="748330"/>
                  <a:pt x="2042696" y="1021362"/>
                </a:cubicBezTo>
                <a:cubicBezTo>
                  <a:pt x="2042694" y="1032475"/>
                  <a:pt x="2041766" y="1042661"/>
                  <a:pt x="2041848" y="1053857"/>
                </a:cubicBezTo>
                <a:cubicBezTo>
                  <a:pt x="2040865" y="1095576"/>
                  <a:pt x="2056660" y="1135500"/>
                  <a:pt x="2085420" y="1166161"/>
                </a:cubicBezTo>
                <a:cubicBezTo>
                  <a:pt x="2116057" y="1196798"/>
                  <a:pt x="2155956" y="1214469"/>
                  <a:pt x="2200562" y="1214472"/>
                </a:cubicBezTo>
                <a:lnTo>
                  <a:pt x="2768851" y="1214476"/>
                </a:lnTo>
                <a:cubicBezTo>
                  <a:pt x="2789272" y="1214424"/>
                  <a:pt x="2805943" y="1197752"/>
                  <a:pt x="2805995" y="1177331"/>
                </a:cubicBezTo>
                <a:lnTo>
                  <a:pt x="2805998" y="1166219"/>
                </a:lnTo>
                <a:cubicBezTo>
                  <a:pt x="2805992" y="1138282"/>
                  <a:pt x="2838429" y="1124361"/>
                  <a:pt x="2857956" y="1143888"/>
                </a:cubicBezTo>
                <a:lnTo>
                  <a:pt x="2952643" y="1238576"/>
                </a:lnTo>
                <a:cubicBezTo>
                  <a:pt x="2964763" y="1250696"/>
                  <a:pt x="2964735" y="1269240"/>
                  <a:pt x="2952671" y="1281305"/>
                </a:cubicBezTo>
                <a:lnTo>
                  <a:pt x="2857981" y="1375995"/>
                </a:lnTo>
                <a:cubicBezTo>
                  <a:pt x="2839409" y="1394567"/>
                  <a:pt x="2805942" y="1381574"/>
                  <a:pt x="2806020" y="1353720"/>
                </a:cubicBezTo>
                <a:lnTo>
                  <a:pt x="2806022" y="1342608"/>
                </a:lnTo>
                <a:cubicBezTo>
                  <a:pt x="2805917" y="1322176"/>
                  <a:pt x="2789252" y="1305511"/>
                  <a:pt x="2768820" y="1305406"/>
                </a:cubicBezTo>
                <a:lnTo>
                  <a:pt x="2200616" y="1305486"/>
                </a:lnTo>
                <a:cubicBezTo>
                  <a:pt x="2132776" y="1304478"/>
                  <a:pt x="2066877" y="1277625"/>
                  <a:pt x="2019516" y="1228362"/>
                </a:cubicBezTo>
                <a:cubicBezTo>
                  <a:pt x="1972239" y="1179184"/>
                  <a:pt x="1948006" y="1116052"/>
                  <a:pt x="1949884" y="1049198"/>
                </a:cubicBezTo>
                <a:cubicBezTo>
                  <a:pt x="1949009" y="1038963"/>
                  <a:pt x="1949937" y="1028777"/>
                  <a:pt x="1949830" y="1019457"/>
                </a:cubicBezTo>
                <a:cubicBezTo>
                  <a:pt x="1949856" y="772485"/>
                  <a:pt x="1853369" y="538534"/>
                  <a:pt x="1677882" y="363047"/>
                </a:cubicBezTo>
                <a:cubicBezTo>
                  <a:pt x="1491200" y="176365"/>
                  <a:pt x="1239570" y="78871"/>
                  <a:pt x="974028" y="91913"/>
                </a:cubicBezTo>
                <a:cubicBezTo>
                  <a:pt x="753031" y="102998"/>
                  <a:pt x="540376" y="194959"/>
                  <a:pt x="379758" y="348170"/>
                </a:cubicBezTo>
                <a:cubicBezTo>
                  <a:pt x="182946" y="537575"/>
                  <a:pt x="79925" y="796641"/>
                  <a:pt x="93843" y="1070573"/>
                </a:cubicBezTo>
                <a:cubicBezTo>
                  <a:pt x="104949" y="1282172"/>
                  <a:pt x="189428" y="1485544"/>
                  <a:pt x="331450" y="1642482"/>
                </a:cubicBezTo>
                <a:cubicBezTo>
                  <a:pt x="510697" y="1840301"/>
                  <a:pt x="757694" y="1949834"/>
                  <a:pt x="1021334" y="1949805"/>
                </a:cubicBezTo>
                <a:cubicBezTo>
                  <a:pt x="1046469" y="1948909"/>
                  <a:pt x="1066922" y="1969362"/>
                  <a:pt x="1066868" y="1995339"/>
                </a:cubicBezTo>
                <a:cubicBezTo>
                  <a:pt x="1067765" y="2020365"/>
                  <a:pt x="1046414" y="2041716"/>
                  <a:pt x="1021363" y="2042695"/>
                </a:cubicBezTo>
                <a:cubicBezTo>
                  <a:pt x="748404" y="2042618"/>
                  <a:pt x="492121" y="1936815"/>
                  <a:pt x="299043" y="1743737"/>
                </a:cubicBezTo>
                <a:cubicBezTo>
                  <a:pt x="105880" y="1550575"/>
                  <a:pt x="77" y="1294292"/>
                  <a:pt x="0" y="1021333"/>
                </a:cubicBezTo>
                <a:cubicBezTo>
                  <a:pt x="80" y="748384"/>
                  <a:pt x="105879" y="492096"/>
                  <a:pt x="298987" y="298987"/>
                </a:cubicBezTo>
                <a:cubicBezTo>
                  <a:pt x="492169" y="105805"/>
                  <a:pt x="748458" y="6"/>
                  <a:pt x="1021333" y="0"/>
                </a:cubicBezTo>
                <a:close/>
              </a:path>
            </a:pathLst>
          </a:custGeom>
          <a:solidFill>
            <a:schemeClr val="accent1"/>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Shape 24">
            <a:extLst>
              <a:ext uri="{FF2B5EF4-FFF2-40B4-BE49-F238E27FC236}">
                <a16:creationId xmlns:a16="http://schemas.microsoft.com/office/drawing/2014/main" id="{26B96CB9-E694-A51B-B7D7-DA0D9558C59C}"/>
              </a:ext>
            </a:extLst>
          </p:cNvPr>
          <p:cNvSpPr/>
          <p:nvPr/>
        </p:nvSpPr>
        <p:spPr>
          <a:xfrm>
            <a:off x="3874671" y="2820503"/>
            <a:ext cx="2041828" cy="2983049"/>
          </a:xfrm>
          <a:custGeom>
            <a:avLst/>
            <a:gdLst>
              <a:gd name="connsiteX0" fmla="*/ 1257196 w 2041828"/>
              <a:gd name="connsiteY0" fmla="*/ 1 h 2983049"/>
              <a:gd name="connsiteX1" fmla="*/ 1278575 w 2041828"/>
              <a:gd name="connsiteY1" fmla="*/ 9056 h 2983049"/>
              <a:gd name="connsiteX2" fmla="*/ 1373244 w 2041828"/>
              <a:gd name="connsiteY2" fmla="*/ 103724 h 2983049"/>
              <a:gd name="connsiteX3" fmla="*/ 1350967 w 2041828"/>
              <a:gd name="connsiteY3" fmla="*/ 155686 h 2983049"/>
              <a:gd name="connsiteX4" fmla="*/ 1339850 w 2041828"/>
              <a:gd name="connsiteY4" fmla="*/ 155729 h 2983049"/>
              <a:gd name="connsiteX5" fmla="*/ 1302730 w 2041828"/>
              <a:gd name="connsiteY5" fmla="*/ 192848 h 2983049"/>
              <a:gd name="connsiteX6" fmla="*/ 1302724 w 2041828"/>
              <a:gd name="connsiteY6" fmla="*/ 777784 h 2983049"/>
              <a:gd name="connsiteX7" fmla="*/ 1246975 w 2041828"/>
              <a:gd name="connsiteY7" fmla="*/ 941198 h 2983049"/>
              <a:gd name="connsiteX8" fmla="*/ 1047372 w 2041828"/>
              <a:gd name="connsiteY8" fmla="*/ 1033136 h 2983049"/>
              <a:gd name="connsiteX9" fmla="*/ 1020431 w 2041828"/>
              <a:gd name="connsiteY9" fmla="*/ 1032238 h 2983049"/>
              <a:gd name="connsiteX10" fmla="*/ 91017 w 2041828"/>
              <a:gd name="connsiteY10" fmla="*/ 1961652 h 2983049"/>
              <a:gd name="connsiteX11" fmla="*/ 363094 w 2041828"/>
              <a:gd name="connsiteY11" fmla="*/ 2618110 h 2983049"/>
              <a:gd name="connsiteX12" fmla="*/ 1019551 w 2041828"/>
              <a:gd name="connsiteY12" fmla="*/ 2890186 h 2983049"/>
              <a:gd name="connsiteX13" fmla="*/ 1948965 w 2041828"/>
              <a:gd name="connsiteY13" fmla="*/ 1960772 h 2983049"/>
              <a:gd name="connsiteX14" fmla="*/ 2009348 w 2041828"/>
              <a:gd name="connsiteY14" fmla="*/ 1917154 h 2983049"/>
              <a:gd name="connsiteX15" fmla="*/ 2041828 w 2041828"/>
              <a:gd name="connsiteY15" fmla="*/ 1962655 h 2983049"/>
              <a:gd name="connsiteX16" fmla="*/ 1021434 w 2041828"/>
              <a:gd name="connsiteY16" fmla="*/ 2983049 h 2983049"/>
              <a:gd name="connsiteX17" fmla="*/ 299925 w 2041828"/>
              <a:gd name="connsiteY17" fmla="*/ 2683124 h 2983049"/>
              <a:gd name="connsiteX18" fmla="*/ 0 w 2041828"/>
              <a:gd name="connsiteY18" fmla="*/ 1961615 h 2983049"/>
              <a:gd name="connsiteX19" fmla="*/ 1021324 w 2041828"/>
              <a:gd name="connsiteY19" fmla="*/ 940291 h 2983049"/>
              <a:gd name="connsiteX20" fmla="*/ 1051125 w 2041828"/>
              <a:gd name="connsiteY20" fmla="*/ 940329 h 2983049"/>
              <a:gd name="connsiteX21" fmla="*/ 1163382 w 2041828"/>
              <a:gd name="connsiteY21" fmla="*/ 896669 h 2983049"/>
              <a:gd name="connsiteX22" fmla="*/ 1211769 w 2041828"/>
              <a:gd name="connsiteY22" fmla="*/ 781530 h 2983049"/>
              <a:gd name="connsiteX23" fmla="*/ 1211714 w 2041828"/>
              <a:gd name="connsiteY23" fmla="*/ 192811 h 2983049"/>
              <a:gd name="connsiteX24" fmla="*/ 1174569 w 2041828"/>
              <a:gd name="connsiteY24" fmla="*/ 155667 h 2983049"/>
              <a:gd name="connsiteX25" fmla="*/ 1163452 w 2041828"/>
              <a:gd name="connsiteY25" fmla="*/ 155710 h 2983049"/>
              <a:gd name="connsiteX26" fmla="*/ 1141104 w 2041828"/>
              <a:gd name="connsiteY26" fmla="*/ 103769 h 2983049"/>
              <a:gd name="connsiteX27" fmla="*/ 1235804 w 2041828"/>
              <a:gd name="connsiteY27" fmla="*/ 9069 h 2983049"/>
              <a:gd name="connsiteX28" fmla="*/ 1257196 w 2041828"/>
              <a:gd name="connsiteY28" fmla="*/ 1 h 298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41828" h="2983049">
                <a:moveTo>
                  <a:pt x="1257196" y="1"/>
                </a:moveTo>
                <a:cubicBezTo>
                  <a:pt x="1264868" y="0"/>
                  <a:pt x="1272538" y="3019"/>
                  <a:pt x="1278575" y="9056"/>
                </a:cubicBezTo>
                <a:lnTo>
                  <a:pt x="1373244" y="103724"/>
                </a:lnTo>
                <a:cubicBezTo>
                  <a:pt x="1391854" y="122335"/>
                  <a:pt x="1378830" y="155816"/>
                  <a:pt x="1350967" y="155686"/>
                </a:cubicBezTo>
                <a:lnTo>
                  <a:pt x="1339850" y="155729"/>
                </a:lnTo>
                <a:cubicBezTo>
                  <a:pt x="1319390" y="155732"/>
                  <a:pt x="1302649" y="172474"/>
                  <a:pt x="1302730" y="192848"/>
                </a:cubicBezTo>
                <a:lnTo>
                  <a:pt x="1302724" y="777784"/>
                </a:lnTo>
                <a:cubicBezTo>
                  <a:pt x="1303653" y="836378"/>
                  <a:pt x="1285053" y="895737"/>
                  <a:pt x="1246975" y="941198"/>
                </a:cubicBezTo>
                <a:cubicBezTo>
                  <a:pt x="1196868" y="1002533"/>
                  <a:pt x="1124404" y="1035930"/>
                  <a:pt x="1047372" y="1033136"/>
                </a:cubicBezTo>
                <a:cubicBezTo>
                  <a:pt x="1039037" y="1032242"/>
                  <a:pt x="1029696" y="1032202"/>
                  <a:pt x="1020431" y="1032238"/>
                </a:cubicBezTo>
                <a:cubicBezTo>
                  <a:pt x="507906" y="1032277"/>
                  <a:pt x="91056" y="1449127"/>
                  <a:pt x="91017" y="1961652"/>
                </a:cubicBezTo>
                <a:cubicBezTo>
                  <a:pt x="90955" y="2217957"/>
                  <a:pt x="195059" y="2450075"/>
                  <a:pt x="363094" y="2618110"/>
                </a:cubicBezTo>
                <a:cubicBezTo>
                  <a:pt x="531128" y="2786144"/>
                  <a:pt x="763246" y="2890248"/>
                  <a:pt x="1019551" y="2890186"/>
                </a:cubicBezTo>
                <a:cubicBezTo>
                  <a:pt x="1532076" y="2890147"/>
                  <a:pt x="1948926" y="2473297"/>
                  <a:pt x="1948965" y="1960772"/>
                </a:cubicBezTo>
                <a:cubicBezTo>
                  <a:pt x="1949004" y="1931048"/>
                  <a:pt x="1977731" y="1907859"/>
                  <a:pt x="2009348" y="1917154"/>
                </a:cubicBezTo>
                <a:cubicBezTo>
                  <a:pt x="2028856" y="1923640"/>
                  <a:pt x="2040908" y="1941273"/>
                  <a:pt x="2041828" y="1962655"/>
                </a:cubicBezTo>
                <a:cubicBezTo>
                  <a:pt x="2041831" y="2525278"/>
                  <a:pt x="1584057" y="2983052"/>
                  <a:pt x="1021434" y="2983049"/>
                </a:cubicBezTo>
                <a:cubicBezTo>
                  <a:pt x="740049" y="2982044"/>
                  <a:pt x="484724" y="2867923"/>
                  <a:pt x="299925" y="2683124"/>
                </a:cubicBezTo>
                <a:cubicBezTo>
                  <a:pt x="115125" y="2498325"/>
                  <a:pt x="75" y="2243930"/>
                  <a:pt x="0" y="1961615"/>
                </a:cubicBezTo>
                <a:cubicBezTo>
                  <a:pt x="927" y="1398061"/>
                  <a:pt x="458700" y="940288"/>
                  <a:pt x="1021324" y="940291"/>
                </a:cubicBezTo>
                <a:cubicBezTo>
                  <a:pt x="1031596" y="939401"/>
                  <a:pt x="1041783" y="940288"/>
                  <a:pt x="1051125" y="940329"/>
                </a:cubicBezTo>
                <a:cubicBezTo>
                  <a:pt x="1092804" y="941254"/>
                  <a:pt x="1133704" y="926348"/>
                  <a:pt x="1163382" y="896669"/>
                </a:cubicBezTo>
                <a:cubicBezTo>
                  <a:pt x="1194075" y="865976"/>
                  <a:pt x="1211749" y="826154"/>
                  <a:pt x="1211769" y="781530"/>
                </a:cubicBezTo>
                <a:lnTo>
                  <a:pt x="1211714" y="192811"/>
                </a:lnTo>
                <a:cubicBezTo>
                  <a:pt x="1211709" y="172514"/>
                  <a:pt x="1194944" y="155749"/>
                  <a:pt x="1174569" y="155667"/>
                </a:cubicBezTo>
                <a:lnTo>
                  <a:pt x="1163452" y="155710"/>
                </a:lnTo>
                <a:cubicBezTo>
                  <a:pt x="1135581" y="155742"/>
                  <a:pt x="1121657" y="123216"/>
                  <a:pt x="1141104" y="103769"/>
                </a:cubicBezTo>
                <a:lnTo>
                  <a:pt x="1235804" y="9069"/>
                </a:lnTo>
                <a:cubicBezTo>
                  <a:pt x="1241850" y="3023"/>
                  <a:pt x="1249524" y="2"/>
                  <a:pt x="1257196" y="1"/>
                </a:cubicBezTo>
                <a:close/>
              </a:path>
            </a:pathLst>
          </a:custGeom>
          <a:solidFill>
            <a:schemeClr val="accent4"/>
          </a:solidFill>
          <a:ln w="12700">
            <a:miter lim="400000"/>
          </a:ln>
        </p:spPr>
        <p:txBody>
          <a:bodyPr wrap="square" lIns="38100" tIns="38100" rIns="38100" bIns="381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23FFA94-D365-D5E3-93E7-A0BF00FAEA87}"/>
              </a:ext>
            </a:extLst>
          </p:cNvPr>
          <p:cNvSpPr/>
          <p:nvPr/>
        </p:nvSpPr>
        <p:spPr>
          <a:xfrm flipH="1">
            <a:off x="4636326" y="1981377"/>
            <a:ext cx="518518" cy="553998"/>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 name="Rectangle 8">
            <a:extLst>
              <a:ext uri="{FF2B5EF4-FFF2-40B4-BE49-F238E27FC236}">
                <a16:creationId xmlns:a16="http://schemas.microsoft.com/office/drawing/2014/main" id="{EEA8B77D-6BD4-2E90-77C4-0738CA9425E8}"/>
              </a:ext>
            </a:extLst>
          </p:cNvPr>
          <p:cNvSpPr/>
          <p:nvPr/>
        </p:nvSpPr>
        <p:spPr>
          <a:xfrm flipH="1">
            <a:off x="4636326" y="4506996"/>
            <a:ext cx="518518" cy="553998"/>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Rectangle 9">
            <a:extLst>
              <a:ext uri="{FF2B5EF4-FFF2-40B4-BE49-F238E27FC236}">
                <a16:creationId xmlns:a16="http://schemas.microsoft.com/office/drawing/2014/main" id="{B5DB88BE-3064-2A13-81AE-802C50C3B5F2}"/>
              </a:ext>
            </a:extLst>
          </p:cNvPr>
          <p:cNvSpPr/>
          <p:nvPr/>
        </p:nvSpPr>
        <p:spPr>
          <a:xfrm flipH="1">
            <a:off x="7038240" y="1981377"/>
            <a:ext cx="518518" cy="553998"/>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 name="Rectangle 10">
            <a:extLst>
              <a:ext uri="{FF2B5EF4-FFF2-40B4-BE49-F238E27FC236}">
                <a16:creationId xmlns:a16="http://schemas.microsoft.com/office/drawing/2014/main" id="{5DF4ACCA-52AF-0D62-A1C4-E037165B7C48}"/>
              </a:ext>
            </a:extLst>
          </p:cNvPr>
          <p:cNvSpPr/>
          <p:nvPr/>
        </p:nvSpPr>
        <p:spPr>
          <a:xfrm flipH="1">
            <a:off x="7038240" y="4506996"/>
            <a:ext cx="518518" cy="553998"/>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TextBox 82">
            <a:extLst>
              <a:ext uri="{FF2B5EF4-FFF2-40B4-BE49-F238E27FC236}">
                <a16:creationId xmlns:a16="http://schemas.microsoft.com/office/drawing/2014/main" id="{0ADD4F62-B38A-87E7-9C05-1FB7B86D3C96}"/>
              </a:ext>
            </a:extLst>
          </p:cNvPr>
          <p:cNvSpPr txBox="1"/>
          <p:nvPr/>
        </p:nvSpPr>
        <p:spPr>
          <a:xfrm>
            <a:off x="726288" y="1911487"/>
            <a:ext cx="2875291" cy="830997"/>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Potential problems should be identified and steps taken to avoid them</a:t>
            </a:r>
          </a:p>
        </p:txBody>
      </p:sp>
      <p:sp>
        <p:nvSpPr>
          <p:cNvPr id="13" name="TextBox 82">
            <a:extLst>
              <a:ext uri="{FF2B5EF4-FFF2-40B4-BE49-F238E27FC236}">
                <a16:creationId xmlns:a16="http://schemas.microsoft.com/office/drawing/2014/main" id="{7EAE9842-8A2A-EEF0-5CF4-57C79864604E}"/>
              </a:ext>
            </a:extLst>
          </p:cNvPr>
          <p:cNvSpPr txBox="1"/>
          <p:nvPr/>
        </p:nvSpPr>
        <p:spPr>
          <a:xfrm>
            <a:off x="8557158" y="1911487"/>
            <a:ext cx="2875291" cy="830997"/>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Discovery of a problem should trigger an immediate corrective action</a:t>
            </a:r>
          </a:p>
        </p:txBody>
      </p:sp>
      <p:sp>
        <p:nvSpPr>
          <p:cNvPr id="14" name="TextBox 82">
            <a:extLst>
              <a:ext uri="{FF2B5EF4-FFF2-40B4-BE49-F238E27FC236}">
                <a16:creationId xmlns:a16="http://schemas.microsoft.com/office/drawing/2014/main" id="{6EB6F473-F74D-DA1D-1CA9-87A67F82AA66}"/>
              </a:ext>
            </a:extLst>
          </p:cNvPr>
          <p:cNvSpPr txBox="1"/>
          <p:nvPr/>
        </p:nvSpPr>
        <p:spPr>
          <a:xfrm>
            <a:off x="726288" y="4515393"/>
            <a:ext cx="2875291" cy="584775"/>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Documentation to avoid any questions from an auditor. </a:t>
            </a:r>
          </a:p>
        </p:txBody>
      </p:sp>
      <p:sp>
        <p:nvSpPr>
          <p:cNvPr id="15" name="TextBox 82">
            <a:extLst>
              <a:ext uri="{FF2B5EF4-FFF2-40B4-BE49-F238E27FC236}">
                <a16:creationId xmlns:a16="http://schemas.microsoft.com/office/drawing/2014/main" id="{AF993806-BB64-D36D-35EC-2846E7F97547}"/>
              </a:ext>
            </a:extLst>
          </p:cNvPr>
          <p:cNvSpPr txBox="1"/>
          <p:nvPr/>
        </p:nvSpPr>
        <p:spPr>
          <a:xfrm>
            <a:off x="8557159" y="3999165"/>
            <a:ext cx="2875289" cy="1569660"/>
          </a:xfrm>
          <a:prstGeom prst="rect">
            <a:avLst/>
          </a:prstGeom>
          <a:no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Development of a plan to prevent recurrences. A reevaluation of the system should be performed to ascertain how the problem occurred-Root cause</a:t>
            </a:r>
          </a:p>
        </p:txBody>
      </p:sp>
    </p:spTree>
    <p:extLst>
      <p:ext uri="{BB962C8B-B14F-4D97-AF65-F5344CB8AC3E}">
        <p14:creationId xmlns:p14="http://schemas.microsoft.com/office/powerpoint/2010/main" val="3812175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FY- 25 UC San Diego Health Compliance Program Work Plan</a:t>
            </a:r>
          </a:p>
        </p:txBody>
      </p:sp>
      <p:sp>
        <p:nvSpPr>
          <p:cNvPr id="4" name="Date Placeholder 3"/>
          <p:cNvSpPr>
            <a:spLocks noGrp="1"/>
          </p:cNvSpPr>
          <p:nvPr>
            <p:ph type="dt" sz="half" idx="14"/>
          </p:nvPr>
        </p:nvSpPr>
        <p:spPr/>
        <p:txBody>
          <a:bodyPr/>
          <a:lstStyle/>
          <a:p>
            <a:r>
              <a:rPr lang="en-US" dirty="0"/>
              <a:t>August 20, 2024</a:t>
            </a:r>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77</a:t>
            </a:fld>
            <a:r>
              <a:rPr lang="en-US"/>
              <a:t>     │</a:t>
            </a:r>
            <a:endParaRPr lang="en-US" dirty="0"/>
          </a:p>
        </p:txBody>
      </p:sp>
      <p:graphicFrame>
        <p:nvGraphicFramePr>
          <p:cNvPr id="8" name="Table 7"/>
          <p:cNvGraphicFramePr>
            <a:graphicFrameLocks noGrp="1"/>
          </p:cNvGraphicFramePr>
          <p:nvPr/>
        </p:nvGraphicFramePr>
        <p:xfrm>
          <a:off x="465886" y="1110279"/>
          <a:ext cx="10672013" cy="820965"/>
        </p:xfrm>
        <a:graphic>
          <a:graphicData uri="http://schemas.openxmlformats.org/drawingml/2006/table">
            <a:tbl>
              <a:tblPr firstRow="1" firstCol="1" lastRow="1" lastCol="1" bandRow="1" bandCol="1">
                <a:tableStyleId>{5C22544A-7EE6-4342-B048-85BDC9FD1C3A}</a:tableStyleId>
              </a:tblPr>
              <a:tblGrid>
                <a:gridCol w="2081591">
                  <a:extLst>
                    <a:ext uri="{9D8B030D-6E8A-4147-A177-3AD203B41FA5}">
                      <a16:colId xmlns:a16="http://schemas.microsoft.com/office/drawing/2014/main" val="2494196889"/>
                    </a:ext>
                  </a:extLst>
                </a:gridCol>
                <a:gridCol w="7109259">
                  <a:extLst>
                    <a:ext uri="{9D8B030D-6E8A-4147-A177-3AD203B41FA5}">
                      <a16:colId xmlns:a16="http://schemas.microsoft.com/office/drawing/2014/main" val="632777800"/>
                    </a:ext>
                  </a:extLst>
                </a:gridCol>
                <a:gridCol w="1481163">
                  <a:extLst>
                    <a:ext uri="{9D8B030D-6E8A-4147-A177-3AD203B41FA5}">
                      <a16:colId xmlns:a16="http://schemas.microsoft.com/office/drawing/2014/main" val="3518039220"/>
                    </a:ext>
                  </a:extLst>
                </a:gridCol>
              </a:tblGrid>
              <a:tr h="820965">
                <a:tc>
                  <a:txBody>
                    <a:bodyPr/>
                    <a:lstStyle/>
                    <a:p>
                      <a:pPr marL="0" marR="0">
                        <a:spcBef>
                          <a:spcPts val="0"/>
                        </a:spcBef>
                        <a:spcAft>
                          <a:spcPts val="0"/>
                        </a:spcAft>
                      </a:pPr>
                      <a:r>
                        <a:rPr lang="en-US" sz="1200" dirty="0">
                          <a:effectLst/>
                        </a:rPr>
                        <a:t>Moores Cancer Center (MCC) Clinical Trial Office (CTO) Research Compliance Plan </a:t>
                      </a:r>
                      <a:endParaRPr lang="en-US" sz="1200" dirty="0">
                        <a:effectLst/>
                        <a:latin typeface="Times New Roman" panose="02020603050405020304" pitchFamily="18" charset="0"/>
                        <a:ea typeface="Times New Roman" panose="02020603050405020304" pitchFamily="18" charset="0"/>
                      </a:endParaRPr>
                    </a:p>
                  </a:txBody>
                  <a:tcPr marL="73025" marR="73025" marT="0" marB="0" anchor="ctr">
                    <a:solidFill>
                      <a:schemeClr val="accent2"/>
                    </a:solidFill>
                  </a:tcPr>
                </a:tc>
                <a:tc>
                  <a:txBody>
                    <a:bodyPr/>
                    <a:lstStyle/>
                    <a:p>
                      <a:pPr marL="0" marR="0"/>
                      <a:r>
                        <a:rPr lang="en-US" sz="1000" dirty="0">
                          <a:solidFill>
                            <a:schemeClr val="tx1"/>
                          </a:solidFill>
                          <a:effectLst/>
                        </a:rPr>
                        <a:t>Description/scope needs are a WIP</a:t>
                      </a:r>
                    </a:p>
                    <a:p>
                      <a:pPr marL="0" marR="0"/>
                      <a:r>
                        <a:rPr lang="en-US" sz="1000" dirty="0">
                          <a:solidFill>
                            <a:srgbClr val="C00000"/>
                          </a:solidFill>
                          <a:effectLst/>
                        </a:rPr>
                        <a:t>OCP will work to mitigate MCC CTO in the following areas: Monitoring of MCC CTO managed Investigator Initiated Trials (IITs) (including sub-sites) to support requirements of Cancer Center Support Grant for NCI designation. And monitoring of Co-Op studies, and new research staff managed studies.</a:t>
                      </a:r>
                    </a:p>
                  </a:txBody>
                  <a:tcPr marL="73025" marR="73025" marT="0" marB="0" anchor="ctr">
                    <a:solidFill>
                      <a:schemeClr val="bg2">
                        <a:lumMod val="95000"/>
                      </a:schemeClr>
                    </a:solidFill>
                  </a:tcPr>
                </a:tc>
                <a:tc>
                  <a:txBody>
                    <a:bodyPr/>
                    <a:lstStyle/>
                    <a:p>
                      <a:pPr marL="0" marR="45720" algn="ctr">
                        <a:spcBef>
                          <a:spcPts val="0"/>
                        </a:spcBef>
                        <a:spcAft>
                          <a:spcPts val="0"/>
                        </a:spcAft>
                      </a:pPr>
                      <a:r>
                        <a:rPr lang="en-US" sz="1200" dirty="0">
                          <a:effectLst/>
                        </a:rPr>
                        <a:t>High</a:t>
                      </a:r>
                      <a:endParaRPr lang="en-US" sz="1200" dirty="0">
                        <a:effectLst/>
                        <a:latin typeface="Times New Roman" panose="02020603050405020304" pitchFamily="18" charset="0"/>
                        <a:ea typeface="Times New Roman" panose="02020603050405020304" pitchFamily="18" charset="0"/>
                      </a:endParaRPr>
                    </a:p>
                  </a:txBody>
                  <a:tcPr marL="73025" marR="73025" marT="0" marB="0" anchor="ctr">
                    <a:solidFill>
                      <a:srgbClr val="FF0000"/>
                    </a:solidFill>
                  </a:tcPr>
                </a:tc>
                <a:extLst>
                  <a:ext uri="{0D108BD9-81ED-4DB2-BD59-A6C34878D82A}">
                    <a16:rowId xmlns:a16="http://schemas.microsoft.com/office/drawing/2014/main" val="1645887969"/>
                  </a:ext>
                </a:extLst>
              </a:tr>
            </a:tbl>
          </a:graphicData>
        </a:graphic>
      </p:graphicFrame>
      <p:graphicFrame>
        <p:nvGraphicFramePr>
          <p:cNvPr id="9" name="Table 8"/>
          <p:cNvGraphicFramePr>
            <a:graphicFrameLocks noGrp="1"/>
          </p:cNvGraphicFramePr>
          <p:nvPr/>
        </p:nvGraphicFramePr>
        <p:xfrm>
          <a:off x="465885" y="1967733"/>
          <a:ext cx="10672014" cy="4476755"/>
        </p:xfrm>
        <a:graphic>
          <a:graphicData uri="http://schemas.openxmlformats.org/drawingml/2006/table">
            <a:tbl>
              <a:tblPr firstRow="1" firstCol="1" lastRow="1" lastCol="1" bandRow="1" bandCol="1">
                <a:tableStyleId>{5C22544A-7EE6-4342-B048-85BDC9FD1C3A}</a:tableStyleId>
              </a:tblPr>
              <a:tblGrid>
                <a:gridCol w="2086815">
                  <a:extLst>
                    <a:ext uri="{9D8B030D-6E8A-4147-A177-3AD203B41FA5}">
                      <a16:colId xmlns:a16="http://schemas.microsoft.com/office/drawing/2014/main" val="3444282753"/>
                    </a:ext>
                  </a:extLst>
                </a:gridCol>
                <a:gridCol w="8585199">
                  <a:extLst>
                    <a:ext uri="{9D8B030D-6E8A-4147-A177-3AD203B41FA5}">
                      <a16:colId xmlns:a16="http://schemas.microsoft.com/office/drawing/2014/main" val="1935903023"/>
                    </a:ext>
                  </a:extLst>
                </a:gridCol>
              </a:tblGrid>
              <a:tr h="404114">
                <a:tc>
                  <a:txBody>
                    <a:bodyPr/>
                    <a:lstStyle/>
                    <a:p>
                      <a:pPr marL="0" marR="0" algn="ctr">
                        <a:lnSpc>
                          <a:spcPct val="107000"/>
                        </a:lnSpc>
                        <a:spcBef>
                          <a:spcPts val="0"/>
                        </a:spcBef>
                        <a:spcAft>
                          <a:spcPts val="0"/>
                        </a:spcAft>
                      </a:pPr>
                      <a:r>
                        <a:rPr lang="en-US" sz="1400" dirty="0">
                          <a:effectLst/>
                        </a:rPr>
                        <a:t>AREA / PROJECT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54" marR="61954" marT="0" marB="0" anchor="ctr">
                    <a:solidFill>
                      <a:schemeClr val="accent2"/>
                    </a:solidFill>
                  </a:tcPr>
                </a:tc>
                <a:tc>
                  <a:txBody>
                    <a:bodyPr/>
                    <a:lstStyle/>
                    <a:p>
                      <a:pPr marL="0" marR="0" algn="ctr">
                        <a:lnSpc>
                          <a:spcPct val="107000"/>
                        </a:lnSpc>
                        <a:spcBef>
                          <a:spcPts val="0"/>
                        </a:spcBef>
                        <a:spcAft>
                          <a:spcPts val="0"/>
                        </a:spcAft>
                      </a:pPr>
                      <a:r>
                        <a:rPr lang="en-US" sz="1400" dirty="0">
                          <a:effectLst/>
                        </a:rPr>
                        <a:t>DESCRIPTION / SCOPE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954" marR="61954" marT="0" marB="0" anchor="ctr">
                    <a:solidFill>
                      <a:schemeClr val="accent2"/>
                    </a:solidFill>
                  </a:tcPr>
                </a:tc>
                <a:extLst>
                  <a:ext uri="{0D108BD9-81ED-4DB2-BD59-A6C34878D82A}">
                    <a16:rowId xmlns:a16="http://schemas.microsoft.com/office/drawing/2014/main" val="2697451300"/>
                  </a:ext>
                </a:extLst>
              </a:tr>
              <a:tr h="955553">
                <a:tc rowSpan="2">
                  <a:txBody>
                    <a:bodyPr/>
                    <a:lstStyle/>
                    <a:p>
                      <a:pPr marL="0" marR="0">
                        <a:lnSpc>
                          <a:spcPct val="107000"/>
                        </a:lnSpc>
                        <a:spcBef>
                          <a:spcPts val="0"/>
                        </a:spcBef>
                        <a:spcAft>
                          <a:spcPts val="0"/>
                        </a:spcAft>
                      </a:pPr>
                      <a:r>
                        <a:rPr lang="en-US" sz="1600" dirty="0">
                          <a:effectLst/>
                        </a:rPr>
                        <a:t>Moores Cancer Center – Clinical Trials Office (CTO) (Research Compliance)</a:t>
                      </a:r>
                      <a:endParaRPr lang="en-US" sz="1400" dirty="0">
                        <a:effectLst/>
                      </a:endParaRPr>
                    </a:p>
                    <a:p>
                      <a:pPr marL="0" marR="0">
                        <a:lnSpc>
                          <a:spcPct val="107000"/>
                        </a:lnSpc>
                        <a:spcBef>
                          <a:spcPts val="0"/>
                        </a:spcBef>
                        <a:spcAft>
                          <a:spcPts val="0"/>
                        </a:spcAft>
                      </a:pPr>
                      <a:r>
                        <a:rPr lang="en-US" sz="1600" dirty="0">
                          <a:effectLst/>
                        </a:rPr>
                        <a:t> </a:t>
                      </a:r>
                      <a:endParaRPr lang="en-US" sz="1400" dirty="0">
                        <a:effectLst/>
                      </a:endParaRPr>
                    </a:p>
                    <a:p>
                      <a:pPr marL="0" marR="0">
                        <a:lnSpc>
                          <a:spcPct val="107000"/>
                        </a:lnSpc>
                        <a:spcBef>
                          <a:spcPts val="0"/>
                        </a:spcBef>
                        <a:spcAft>
                          <a:spcPts val="0"/>
                        </a:spcAft>
                      </a:pPr>
                      <a:endParaRPr lang="en-US" sz="1200" dirty="0">
                        <a:effectLst/>
                      </a:endParaRPr>
                    </a:p>
                  </a:txBody>
                  <a:tcPr marL="61954" marR="61954" marT="0" marB="0" anchor="ctr"/>
                </a:tc>
                <a:tc>
                  <a:txBody>
                    <a:bodyPr/>
                    <a:lstStyle/>
                    <a:p>
                      <a:pPr marL="0" marR="0">
                        <a:lnSpc>
                          <a:spcPct val="107000"/>
                        </a:lnSpc>
                        <a:spcBef>
                          <a:spcPts val="0"/>
                        </a:spcBef>
                        <a:spcAft>
                          <a:spcPts val="0"/>
                        </a:spcAft>
                      </a:pPr>
                      <a:r>
                        <a:rPr lang="en-US" sz="1200" u="sng" dirty="0">
                          <a:solidFill>
                            <a:schemeClr val="tx1"/>
                          </a:solidFill>
                          <a:effectLst/>
                        </a:rPr>
                        <a:t>Function:</a:t>
                      </a:r>
                      <a:r>
                        <a:rPr lang="en-US" sz="1200" dirty="0">
                          <a:solidFill>
                            <a:schemeClr val="tx1"/>
                          </a:solidFill>
                          <a:effectLst/>
                        </a:rPr>
                        <a:t> Mark and bold all that apply</a:t>
                      </a:r>
                    </a:p>
                    <a:p>
                      <a:pPr marL="0" marR="0">
                        <a:lnSpc>
                          <a:spcPct val="107000"/>
                        </a:lnSpc>
                        <a:spcBef>
                          <a:spcPts val="0"/>
                        </a:spcBef>
                        <a:spcAft>
                          <a:spcPts val="0"/>
                        </a:spcAft>
                      </a:pPr>
                      <a:r>
                        <a:rPr lang="en-US" sz="1200" dirty="0">
                          <a:solidFill>
                            <a:schemeClr val="tx1"/>
                          </a:solidFill>
                          <a:effectLst/>
                        </a:rPr>
                        <a:t>  X    Audit</a:t>
                      </a:r>
                    </a:p>
                    <a:p>
                      <a:pPr marL="0" marR="0">
                        <a:lnSpc>
                          <a:spcPct val="107000"/>
                        </a:lnSpc>
                        <a:spcBef>
                          <a:spcPts val="0"/>
                        </a:spcBef>
                        <a:spcAft>
                          <a:spcPts val="0"/>
                        </a:spcAft>
                      </a:pPr>
                      <a:r>
                        <a:rPr lang="en-US" sz="1200" dirty="0">
                          <a:solidFill>
                            <a:schemeClr val="tx1"/>
                          </a:solidFill>
                          <a:effectLst/>
                        </a:rPr>
                        <a:t>  X    Monitoring</a:t>
                      </a:r>
                    </a:p>
                    <a:p>
                      <a:pPr marL="0" marR="0">
                        <a:lnSpc>
                          <a:spcPct val="107000"/>
                        </a:lnSpc>
                        <a:spcBef>
                          <a:spcPts val="0"/>
                        </a:spcBef>
                        <a:spcAft>
                          <a:spcPts val="0"/>
                        </a:spcAft>
                      </a:pPr>
                      <a:r>
                        <a:rPr lang="en-US" sz="1200" dirty="0">
                          <a:solidFill>
                            <a:schemeClr val="tx1"/>
                          </a:solidFill>
                          <a:effectLst/>
                        </a:rPr>
                        <a:t>      Consulting/Advisory/Process Implementation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954" marR="61954" marT="0" marB="0" anchor="ctr">
                    <a:solidFill>
                      <a:schemeClr val="accent2">
                        <a:lumMod val="10000"/>
                        <a:lumOff val="90000"/>
                      </a:schemeClr>
                    </a:solidFill>
                  </a:tcPr>
                </a:tc>
                <a:extLst>
                  <a:ext uri="{0D108BD9-81ED-4DB2-BD59-A6C34878D82A}">
                    <a16:rowId xmlns:a16="http://schemas.microsoft.com/office/drawing/2014/main" val="2574851362"/>
                  </a:ext>
                </a:extLst>
              </a:tr>
              <a:tr h="2474753">
                <a:tc vMerge="1">
                  <a:txBody>
                    <a:bodyPr/>
                    <a:lstStyle/>
                    <a:p>
                      <a:endParaRPr lang="en-US"/>
                    </a:p>
                  </a:txBody>
                  <a:tcPr/>
                </a:tc>
                <a:tc>
                  <a:txBody>
                    <a:bodyPr/>
                    <a:lstStyle/>
                    <a:p>
                      <a:pPr marL="0" marR="45720">
                        <a:lnSpc>
                          <a:spcPct val="107000"/>
                        </a:lnSpc>
                        <a:spcBef>
                          <a:spcPts val="0"/>
                        </a:spcBef>
                        <a:spcAft>
                          <a:spcPts val="0"/>
                        </a:spcAft>
                      </a:pPr>
                      <a:r>
                        <a:rPr lang="en-US" sz="1200" u="sng" dirty="0">
                          <a:solidFill>
                            <a:schemeClr val="tx1"/>
                          </a:solidFill>
                          <a:effectLst/>
                        </a:rPr>
                        <a:t>Risk Description:</a:t>
                      </a:r>
                      <a:r>
                        <a:rPr lang="en-US" sz="1200" dirty="0">
                          <a:solidFill>
                            <a:schemeClr val="tx1"/>
                          </a:solidFill>
                          <a:effectLst/>
                        </a:rPr>
                        <a:t> The Moores Cancer Center Clinical Trials Office (CTO) has been identified as a high-risk area for conducting research. Processes are being identified and implemented to address non-compliance with regulations, UC San Diego Health Policies (UCSDHP), and best practices. However, protocol reviews and billing audits of the research conducted by the CTO are required to determine what measures, if any, are required to assure compliance. A lack of auditing specific to the CTO may result in ineffective processes and non-compliance. </a:t>
                      </a:r>
                      <a:r>
                        <a:rPr lang="en-US" sz="1200" dirty="0">
                          <a:solidFill>
                            <a:srgbClr val="C00000"/>
                          </a:solidFill>
                          <a:effectLst/>
                        </a:rPr>
                        <a:t>The risk areas were identified as:</a:t>
                      </a:r>
                    </a:p>
                    <a:p>
                      <a:pPr marL="342900" marR="45720" lvl="0" indent="-342900">
                        <a:lnSpc>
                          <a:spcPct val="107000"/>
                        </a:lnSpc>
                        <a:spcBef>
                          <a:spcPts val="0"/>
                        </a:spcBef>
                        <a:spcAft>
                          <a:spcPts val="0"/>
                        </a:spcAft>
                        <a:buFont typeface="Symbol" panose="05050102010706020507" pitchFamily="18" charset="2"/>
                        <a:buChar char=""/>
                      </a:pPr>
                      <a:r>
                        <a:rPr lang="en-US" sz="1200" dirty="0">
                          <a:solidFill>
                            <a:srgbClr val="C00000"/>
                          </a:solidFill>
                          <a:effectLst/>
                        </a:rPr>
                        <a:t>PI oversight</a:t>
                      </a:r>
                    </a:p>
                    <a:p>
                      <a:pPr marL="342900" marR="45720" lvl="0" indent="-342900">
                        <a:lnSpc>
                          <a:spcPct val="107000"/>
                        </a:lnSpc>
                        <a:spcBef>
                          <a:spcPts val="0"/>
                        </a:spcBef>
                        <a:spcAft>
                          <a:spcPts val="0"/>
                        </a:spcAft>
                        <a:buFont typeface="Symbol" panose="05050102010706020507" pitchFamily="18" charset="2"/>
                        <a:buChar char=""/>
                      </a:pPr>
                      <a:r>
                        <a:rPr lang="en-US" sz="1200" dirty="0">
                          <a:solidFill>
                            <a:srgbClr val="C00000"/>
                          </a:solidFill>
                          <a:effectLst/>
                        </a:rPr>
                        <a:t>Protocol deviations and protocol non-compliance, </a:t>
                      </a:r>
                    </a:p>
                    <a:p>
                      <a:pPr marL="342900" marR="45720" lvl="0" indent="-342900">
                        <a:lnSpc>
                          <a:spcPct val="107000"/>
                        </a:lnSpc>
                        <a:spcBef>
                          <a:spcPts val="0"/>
                        </a:spcBef>
                        <a:spcAft>
                          <a:spcPts val="0"/>
                        </a:spcAft>
                        <a:buFont typeface="Symbol" panose="05050102010706020507" pitchFamily="18" charset="2"/>
                        <a:buChar char=""/>
                      </a:pPr>
                      <a:r>
                        <a:rPr lang="en-US" sz="1200" dirty="0">
                          <a:solidFill>
                            <a:srgbClr val="C00000"/>
                          </a:solidFill>
                          <a:effectLst/>
                        </a:rPr>
                        <a:t>Reporting of adverse events (AE), and </a:t>
                      </a:r>
                    </a:p>
                    <a:p>
                      <a:pPr marL="342900" marR="45720" lvl="0" indent="-342900">
                        <a:lnSpc>
                          <a:spcPct val="107000"/>
                        </a:lnSpc>
                        <a:spcBef>
                          <a:spcPts val="0"/>
                        </a:spcBef>
                        <a:spcAft>
                          <a:spcPts val="0"/>
                        </a:spcAft>
                        <a:buFont typeface="Symbol" panose="05050102010706020507" pitchFamily="18" charset="2"/>
                        <a:buChar char=""/>
                      </a:pPr>
                      <a:r>
                        <a:rPr lang="en-US" sz="1200" dirty="0">
                          <a:solidFill>
                            <a:srgbClr val="C00000"/>
                          </a:solidFill>
                          <a:effectLst/>
                        </a:rPr>
                        <a:t>Clinical research billing. </a:t>
                      </a:r>
                    </a:p>
                    <a:p>
                      <a:pPr marL="0" marR="45720">
                        <a:lnSpc>
                          <a:spcPct val="107000"/>
                        </a:lnSpc>
                        <a:spcBef>
                          <a:spcPts val="0"/>
                        </a:spcBef>
                        <a:spcAft>
                          <a:spcPts val="0"/>
                        </a:spcAft>
                      </a:pPr>
                      <a:r>
                        <a:rPr lang="en-US" sz="1200" dirty="0">
                          <a:solidFill>
                            <a:schemeClr val="tx1"/>
                          </a:solidFill>
                          <a:effectLst/>
                        </a:rPr>
                        <a:t>The OCP audits and reviews will focus on the above-mentioned risk areas and the mitigation strategies implemented to address the risk areas. </a:t>
                      </a:r>
                    </a:p>
                    <a:p>
                      <a:pPr marL="0" marR="45720">
                        <a:lnSpc>
                          <a:spcPct val="107000"/>
                        </a:lnSpc>
                        <a:spcBef>
                          <a:spcPts val="0"/>
                        </a:spcBef>
                        <a:spcAft>
                          <a:spcPts val="0"/>
                        </a:spcAft>
                      </a:pPr>
                      <a:r>
                        <a:rPr lang="en-US" sz="1200" dirty="0">
                          <a:effectLst/>
                        </a:rPr>
                        <a:t> </a:t>
                      </a:r>
                    </a:p>
                    <a:p>
                      <a:pPr marL="0" marR="45720">
                        <a:lnSpc>
                          <a:spcPct val="107000"/>
                        </a:lnSpc>
                        <a:spcBef>
                          <a:spcPts val="0"/>
                        </a:spcBef>
                        <a:spcAft>
                          <a:spcPts val="0"/>
                        </a:spcAft>
                      </a:pPr>
                      <a:r>
                        <a:rPr lang="en-US" sz="1200" u="sng" dirty="0">
                          <a:solidFill>
                            <a:schemeClr val="tx1"/>
                          </a:solidFill>
                          <a:effectLst/>
                        </a:rPr>
                        <a:t>Scope:</a:t>
                      </a:r>
                      <a:r>
                        <a:rPr lang="en-US" sz="1200" dirty="0">
                          <a:solidFill>
                            <a:schemeClr val="tx1"/>
                          </a:solidFill>
                          <a:effectLst/>
                        </a:rPr>
                        <a:t> A risk assessment has been conducted regarding the risk areas and focus of the OCP audits and reviews. The risk assessment will aid in developing the auditing and monitoring plan specific to the CTO.</a:t>
                      </a:r>
                      <a:r>
                        <a:rPr lang="en-US" sz="1200" dirty="0">
                          <a:solidFill>
                            <a:srgbClr val="C00000"/>
                          </a:solidFill>
                          <a:effectLst/>
                        </a:rPr>
                        <a:t> The results of the reviews conducted will be provided to leadership on a quarterly basis. </a:t>
                      </a:r>
                    </a:p>
                  </a:txBody>
                  <a:tcPr marL="61954" marR="61954" marT="0" marB="0" anchor="ctr">
                    <a:solidFill>
                      <a:schemeClr val="accent2">
                        <a:lumMod val="10000"/>
                        <a:lumOff val="90000"/>
                      </a:schemeClr>
                    </a:solidFill>
                  </a:tcPr>
                </a:tc>
                <a:extLst>
                  <a:ext uri="{0D108BD9-81ED-4DB2-BD59-A6C34878D82A}">
                    <a16:rowId xmlns:a16="http://schemas.microsoft.com/office/drawing/2014/main" val="16757456"/>
                  </a:ext>
                </a:extLst>
              </a:tr>
            </a:tbl>
          </a:graphicData>
        </a:graphic>
      </p:graphicFrame>
    </p:spTree>
    <p:extLst>
      <p:ext uri="{BB962C8B-B14F-4D97-AF65-F5344CB8AC3E}">
        <p14:creationId xmlns:p14="http://schemas.microsoft.com/office/powerpoint/2010/main" val="30696559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BF4091E9-3B82-4C1A-6360-9F4D420DFB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20" name="think-cell data - do not delete" hidden="1">
                        <a:extLst>
                          <a:ext uri="{FF2B5EF4-FFF2-40B4-BE49-F238E27FC236}">
                            <a16:creationId xmlns:a16="http://schemas.microsoft.com/office/drawing/2014/main" id="{BF4091E9-3B82-4C1A-6360-9F4D420DF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Takeaway Points- IITs Strong Oversight </a:t>
            </a:r>
          </a:p>
        </p:txBody>
      </p:sp>
      <p:sp>
        <p:nvSpPr>
          <p:cNvPr id="4" name="Date Placeholder 3"/>
          <p:cNvSpPr>
            <a:spLocks noGrp="1"/>
          </p:cNvSpPr>
          <p:nvPr>
            <p:ph type="dt" sz="half" idx="14"/>
          </p:nvPr>
        </p:nvSpPr>
        <p:spPr/>
        <p:txBody>
          <a:bodyPr/>
          <a:lstStyle/>
          <a:p>
            <a:r>
              <a:rPr lang="en-US" dirty="0"/>
              <a:t>August 20, 2024</a:t>
            </a:r>
          </a:p>
          <a:p>
            <a:endParaRPr lang="en-US" dirty="0"/>
          </a:p>
        </p:txBody>
      </p:sp>
      <p:sp>
        <p:nvSpPr>
          <p:cNvPr id="5" name="Footer Placeholder 4"/>
          <p:cNvSpPr>
            <a:spLocks noGrp="1"/>
          </p:cNvSpPr>
          <p:nvPr>
            <p:ph type="ftr" sz="quarter" idx="4294967295"/>
          </p:nvPr>
        </p:nvSpPr>
        <p:spPr/>
        <p:txBody>
          <a:bodyPr/>
          <a:lstStyle/>
          <a:p>
            <a:r>
              <a:rPr lang="en-US" dirty="0"/>
              <a:t>Compliance</a:t>
            </a:r>
          </a:p>
        </p:txBody>
      </p:sp>
      <p:sp>
        <p:nvSpPr>
          <p:cNvPr id="6" name="Slide Number Placeholder 5"/>
          <p:cNvSpPr>
            <a:spLocks noGrp="1"/>
          </p:cNvSpPr>
          <p:nvPr>
            <p:ph type="sldNum" sz="quarter" idx="16"/>
          </p:nvPr>
        </p:nvSpPr>
        <p:spPr/>
        <p:txBody>
          <a:bodyPr/>
          <a:lstStyle/>
          <a:p>
            <a:fld id="{436DF479-7476-4076-86FD-1C41B7E33810}" type="slidenum">
              <a:rPr lang="en-US" smtClean="0"/>
              <a:pPr/>
              <a:t>78</a:t>
            </a:fld>
            <a:r>
              <a:rPr lang="en-US"/>
              <a:t>     │</a:t>
            </a:r>
            <a:endParaRPr lang="en-US" dirty="0"/>
          </a:p>
        </p:txBody>
      </p:sp>
      <p:sp>
        <p:nvSpPr>
          <p:cNvPr id="9" name="Freeform 168">
            <a:extLst>
              <a:ext uri="{FF2B5EF4-FFF2-40B4-BE49-F238E27FC236}">
                <a16:creationId xmlns:a16="http://schemas.microsoft.com/office/drawing/2014/main" id="{4C66891A-692A-882E-0586-80832A77ED0D}"/>
              </a:ext>
            </a:extLst>
          </p:cNvPr>
          <p:cNvSpPr>
            <a:spLocks noChangeArrowheads="1"/>
          </p:cNvSpPr>
          <p:nvPr/>
        </p:nvSpPr>
        <p:spPr bwMode="auto">
          <a:xfrm>
            <a:off x="1487663" y="1610706"/>
            <a:ext cx="2542040" cy="2083082"/>
          </a:xfrm>
          <a:custGeom>
            <a:avLst/>
            <a:gdLst>
              <a:gd name="T0" fmla="*/ 3233 w 3302"/>
              <a:gd name="T1" fmla="*/ 3319 h 3769"/>
              <a:gd name="T2" fmla="*/ 1676 w 3302"/>
              <a:gd name="T3" fmla="*/ 3763 h 3769"/>
              <a:gd name="T4" fmla="*/ 1676 w 3302"/>
              <a:gd name="T5" fmla="*/ 3763 h 3769"/>
              <a:gd name="T6" fmla="*/ 1624 w 3302"/>
              <a:gd name="T7" fmla="*/ 3763 h 3769"/>
              <a:gd name="T8" fmla="*/ 68 w 3302"/>
              <a:gd name="T9" fmla="*/ 3319 h 3769"/>
              <a:gd name="T10" fmla="*/ 68 w 3302"/>
              <a:gd name="T11" fmla="*/ 3319 h 3769"/>
              <a:gd name="T12" fmla="*/ 0 w 3302"/>
              <a:gd name="T13" fmla="*/ 3228 h 3769"/>
              <a:gd name="T14" fmla="*/ 0 w 3302"/>
              <a:gd name="T15" fmla="*/ 94 h 3769"/>
              <a:gd name="T16" fmla="*/ 0 w 3302"/>
              <a:gd name="T17" fmla="*/ 94 h 3769"/>
              <a:gd name="T18" fmla="*/ 94 w 3302"/>
              <a:gd name="T19" fmla="*/ 0 h 3769"/>
              <a:gd name="T20" fmla="*/ 3206 w 3302"/>
              <a:gd name="T21" fmla="*/ 0 h 3769"/>
              <a:gd name="T22" fmla="*/ 3206 w 3302"/>
              <a:gd name="T23" fmla="*/ 0 h 3769"/>
              <a:gd name="T24" fmla="*/ 3301 w 3302"/>
              <a:gd name="T25" fmla="*/ 94 h 3769"/>
              <a:gd name="T26" fmla="*/ 3301 w 3302"/>
              <a:gd name="T27" fmla="*/ 3228 h 3769"/>
              <a:gd name="T28" fmla="*/ 3301 w 3302"/>
              <a:gd name="T29" fmla="*/ 3228 h 3769"/>
              <a:gd name="T30" fmla="*/ 3233 w 3302"/>
              <a:gd name="T31" fmla="*/ 3319 h 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2" h="3769">
                <a:moveTo>
                  <a:pt x="3233" y="3319"/>
                </a:moveTo>
                <a:lnTo>
                  <a:pt x="1676" y="3763"/>
                </a:lnTo>
                <a:lnTo>
                  <a:pt x="1676" y="3763"/>
                </a:lnTo>
                <a:cubicBezTo>
                  <a:pt x="1659" y="3768"/>
                  <a:pt x="1641" y="3768"/>
                  <a:pt x="1624" y="3763"/>
                </a:cubicBezTo>
                <a:lnTo>
                  <a:pt x="68" y="3319"/>
                </a:lnTo>
                <a:lnTo>
                  <a:pt x="68" y="3319"/>
                </a:lnTo>
                <a:cubicBezTo>
                  <a:pt x="28" y="3308"/>
                  <a:pt x="0" y="3270"/>
                  <a:pt x="0" y="3228"/>
                </a:cubicBezTo>
                <a:lnTo>
                  <a:pt x="0" y="94"/>
                </a:lnTo>
                <a:lnTo>
                  <a:pt x="0" y="94"/>
                </a:lnTo>
                <a:cubicBezTo>
                  <a:pt x="0" y="42"/>
                  <a:pt x="42" y="0"/>
                  <a:pt x="94" y="0"/>
                </a:cubicBezTo>
                <a:lnTo>
                  <a:pt x="3206" y="0"/>
                </a:lnTo>
                <a:lnTo>
                  <a:pt x="3206" y="0"/>
                </a:lnTo>
                <a:cubicBezTo>
                  <a:pt x="3258" y="0"/>
                  <a:pt x="3301" y="42"/>
                  <a:pt x="3301" y="94"/>
                </a:cubicBezTo>
                <a:lnTo>
                  <a:pt x="3301" y="3228"/>
                </a:lnTo>
                <a:lnTo>
                  <a:pt x="3301" y="3228"/>
                </a:lnTo>
                <a:cubicBezTo>
                  <a:pt x="3301" y="3270"/>
                  <a:pt x="3273" y="3308"/>
                  <a:pt x="3233" y="3319"/>
                </a:cubicBezTo>
              </a:path>
            </a:pathLst>
          </a:custGeom>
          <a:solidFill>
            <a:schemeClr val="accent1">
              <a:lumMod val="20000"/>
              <a:lumOff val="80000"/>
            </a:schemeClr>
          </a:solidFill>
          <a:ln>
            <a:solidFill>
              <a:schemeClr val="accent1"/>
            </a:solidFill>
          </a:ln>
          <a:effectLst/>
        </p:spPr>
        <p:txBody>
          <a:bodyPr wrap="square" lIns="0" tIns="61200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sym typeface="Calibri" panose="020F0502020204030204" pitchFamily="34" charset="0"/>
              </a:rPr>
              <a:t>Protect research participants, Regulatory compliance </a:t>
            </a:r>
          </a:p>
        </p:txBody>
      </p:sp>
      <p:sp>
        <p:nvSpPr>
          <p:cNvPr id="10" name="Freeform 169">
            <a:extLst>
              <a:ext uri="{FF2B5EF4-FFF2-40B4-BE49-F238E27FC236}">
                <a16:creationId xmlns:a16="http://schemas.microsoft.com/office/drawing/2014/main" id="{35578E8F-C05A-388D-D8E8-FCC2072D023F}"/>
              </a:ext>
            </a:extLst>
          </p:cNvPr>
          <p:cNvSpPr>
            <a:spLocks noChangeArrowheads="1"/>
          </p:cNvSpPr>
          <p:nvPr/>
        </p:nvSpPr>
        <p:spPr bwMode="auto">
          <a:xfrm>
            <a:off x="2295696" y="1513354"/>
            <a:ext cx="923714" cy="912395"/>
          </a:xfrm>
          <a:custGeom>
            <a:avLst/>
            <a:gdLst>
              <a:gd name="T0" fmla="*/ 1709 w 1797"/>
              <a:gd name="T1" fmla="*/ 1756 h 1776"/>
              <a:gd name="T2" fmla="*/ 924 w 1797"/>
              <a:gd name="T3" fmla="*/ 1403 h 1776"/>
              <a:gd name="T4" fmla="*/ 924 w 1797"/>
              <a:gd name="T5" fmla="*/ 1403 h 1776"/>
              <a:gd name="T6" fmla="*/ 873 w 1797"/>
              <a:gd name="T7" fmla="*/ 1403 h 1776"/>
              <a:gd name="T8" fmla="*/ 88 w 1797"/>
              <a:gd name="T9" fmla="*/ 1756 h 1776"/>
              <a:gd name="T10" fmla="*/ 88 w 1797"/>
              <a:gd name="T11" fmla="*/ 1756 h 1776"/>
              <a:gd name="T12" fmla="*/ 0 w 1797"/>
              <a:gd name="T13" fmla="*/ 1699 h 1776"/>
              <a:gd name="T14" fmla="*/ 0 w 1797"/>
              <a:gd name="T15" fmla="*/ 62 h 1776"/>
              <a:gd name="T16" fmla="*/ 0 w 1797"/>
              <a:gd name="T17" fmla="*/ 62 h 1776"/>
              <a:gd name="T18" fmla="*/ 62 w 1797"/>
              <a:gd name="T19" fmla="*/ 0 h 1776"/>
              <a:gd name="T20" fmla="*/ 1735 w 1797"/>
              <a:gd name="T21" fmla="*/ 0 h 1776"/>
              <a:gd name="T22" fmla="*/ 1735 w 1797"/>
              <a:gd name="T23" fmla="*/ 0 h 1776"/>
              <a:gd name="T24" fmla="*/ 1796 w 1797"/>
              <a:gd name="T25" fmla="*/ 62 h 1776"/>
              <a:gd name="T26" fmla="*/ 1796 w 1797"/>
              <a:gd name="T27" fmla="*/ 1699 h 1776"/>
              <a:gd name="T28" fmla="*/ 1796 w 1797"/>
              <a:gd name="T29" fmla="*/ 1699 h 1776"/>
              <a:gd name="T30" fmla="*/ 1709 w 1797"/>
              <a:gd name="T31" fmla="*/ 175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7" h="1776">
                <a:moveTo>
                  <a:pt x="1709" y="1756"/>
                </a:moveTo>
                <a:lnTo>
                  <a:pt x="924" y="1403"/>
                </a:lnTo>
                <a:lnTo>
                  <a:pt x="924" y="1403"/>
                </a:lnTo>
                <a:cubicBezTo>
                  <a:pt x="908" y="1396"/>
                  <a:pt x="889" y="1396"/>
                  <a:pt x="873" y="1403"/>
                </a:cubicBezTo>
                <a:lnTo>
                  <a:pt x="88" y="1756"/>
                </a:lnTo>
                <a:lnTo>
                  <a:pt x="88" y="1756"/>
                </a:lnTo>
                <a:cubicBezTo>
                  <a:pt x="47" y="1775"/>
                  <a:pt x="0" y="1745"/>
                  <a:pt x="0" y="1699"/>
                </a:cubicBezTo>
                <a:lnTo>
                  <a:pt x="0" y="62"/>
                </a:lnTo>
                <a:lnTo>
                  <a:pt x="0" y="62"/>
                </a:lnTo>
                <a:cubicBezTo>
                  <a:pt x="0" y="28"/>
                  <a:pt x="28" y="0"/>
                  <a:pt x="62" y="0"/>
                </a:cubicBezTo>
                <a:lnTo>
                  <a:pt x="1735" y="0"/>
                </a:lnTo>
                <a:lnTo>
                  <a:pt x="1735" y="0"/>
                </a:lnTo>
                <a:cubicBezTo>
                  <a:pt x="1769" y="0"/>
                  <a:pt x="1796" y="28"/>
                  <a:pt x="1796" y="62"/>
                </a:cubicBezTo>
                <a:lnTo>
                  <a:pt x="1796" y="1699"/>
                </a:lnTo>
                <a:lnTo>
                  <a:pt x="1796" y="1699"/>
                </a:lnTo>
                <a:cubicBezTo>
                  <a:pt x="1796" y="1745"/>
                  <a:pt x="1750" y="1775"/>
                  <a:pt x="1709" y="1756"/>
                </a:cubicBezTo>
              </a:path>
            </a:pathLst>
          </a:custGeom>
          <a:solidFill>
            <a:schemeClr val="accent1">
              <a:lumMod val="75000"/>
            </a:schemeClr>
          </a:solidFill>
          <a:ln>
            <a:noFill/>
          </a:ln>
          <a:effectLst>
            <a:outerShdw blurRad="50800" dist="38100" dir="5400000" algn="t" rotWithShape="0">
              <a:prstClr val="black">
                <a:alpha val="40000"/>
              </a:prstClr>
            </a:outerShdw>
          </a:effectLst>
        </p:spPr>
        <p:txBody>
          <a:bodyPr wrap="none"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ea typeface="+mn-ea"/>
                <a:cs typeface="+mn-cs"/>
              </a:rPr>
              <a:t>01</a:t>
            </a:r>
          </a:p>
        </p:txBody>
      </p:sp>
      <p:sp>
        <p:nvSpPr>
          <p:cNvPr id="11" name="Freeform 170">
            <a:extLst>
              <a:ext uri="{FF2B5EF4-FFF2-40B4-BE49-F238E27FC236}">
                <a16:creationId xmlns:a16="http://schemas.microsoft.com/office/drawing/2014/main" id="{97E54AFE-D47D-01BA-A04F-EF646DC29ABA}"/>
              </a:ext>
            </a:extLst>
          </p:cNvPr>
          <p:cNvSpPr>
            <a:spLocks noChangeArrowheads="1"/>
          </p:cNvSpPr>
          <p:nvPr/>
        </p:nvSpPr>
        <p:spPr bwMode="auto">
          <a:xfrm>
            <a:off x="3195413" y="3791141"/>
            <a:ext cx="2542040" cy="2083082"/>
          </a:xfrm>
          <a:custGeom>
            <a:avLst/>
            <a:gdLst>
              <a:gd name="T0" fmla="*/ 3233 w 3303"/>
              <a:gd name="T1" fmla="*/ 3319 h 3769"/>
              <a:gd name="T2" fmla="*/ 1677 w 3303"/>
              <a:gd name="T3" fmla="*/ 3763 h 3769"/>
              <a:gd name="T4" fmla="*/ 1677 w 3303"/>
              <a:gd name="T5" fmla="*/ 3763 h 3769"/>
              <a:gd name="T6" fmla="*/ 1625 w 3303"/>
              <a:gd name="T7" fmla="*/ 3763 h 3769"/>
              <a:gd name="T8" fmla="*/ 69 w 3303"/>
              <a:gd name="T9" fmla="*/ 3319 h 3769"/>
              <a:gd name="T10" fmla="*/ 69 w 3303"/>
              <a:gd name="T11" fmla="*/ 3319 h 3769"/>
              <a:gd name="T12" fmla="*/ 0 w 3303"/>
              <a:gd name="T13" fmla="*/ 3228 h 3769"/>
              <a:gd name="T14" fmla="*/ 0 w 3303"/>
              <a:gd name="T15" fmla="*/ 94 h 3769"/>
              <a:gd name="T16" fmla="*/ 0 w 3303"/>
              <a:gd name="T17" fmla="*/ 94 h 3769"/>
              <a:gd name="T18" fmla="*/ 95 w 3303"/>
              <a:gd name="T19" fmla="*/ 0 h 3769"/>
              <a:gd name="T20" fmla="*/ 3207 w 3303"/>
              <a:gd name="T21" fmla="*/ 0 h 3769"/>
              <a:gd name="T22" fmla="*/ 3207 w 3303"/>
              <a:gd name="T23" fmla="*/ 0 h 3769"/>
              <a:gd name="T24" fmla="*/ 3302 w 3303"/>
              <a:gd name="T25" fmla="*/ 94 h 3769"/>
              <a:gd name="T26" fmla="*/ 3302 w 3303"/>
              <a:gd name="T27" fmla="*/ 3228 h 3769"/>
              <a:gd name="T28" fmla="*/ 3302 w 3303"/>
              <a:gd name="T29" fmla="*/ 3228 h 3769"/>
              <a:gd name="T30" fmla="*/ 3233 w 3303"/>
              <a:gd name="T31" fmla="*/ 3319 h 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3" h="3769">
                <a:moveTo>
                  <a:pt x="3233" y="3319"/>
                </a:moveTo>
                <a:lnTo>
                  <a:pt x="1677" y="3763"/>
                </a:lnTo>
                <a:lnTo>
                  <a:pt x="1677" y="3763"/>
                </a:lnTo>
                <a:cubicBezTo>
                  <a:pt x="1660" y="3768"/>
                  <a:pt x="1643" y="3768"/>
                  <a:pt x="1625" y="3763"/>
                </a:cubicBezTo>
                <a:lnTo>
                  <a:pt x="69" y="3319"/>
                </a:lnTo>
                <a:lnTo>
                  <a:pt x="69" y="3319"/>
                </a:lnTo>
                <a:cubicBezTo>
                  <a:pt x="29" y="3308"/>
                  <a:pt x="0" y="3270"/>
                  <a:pt x="0" y="3228"/>
                </a:cubicBezTo>
                <a:lnTo>
                  <a:pt x="0" y="94"/>
                </a:lnTo>
                <a:lnTo>
                  <a:pt x="0" y="94"/>
                </a:lnTo>
                <a:cubicBezTo>
                  <a:pt x="0" y="42"/>
                  <a:pt x="43" y="0"/>
                  <a:pt x="95" y="0"/>
                </a:cubicBezTo>
                <a:lnTo>
                  <a:pt x="3207" y="0"/>
                </a:lnTo>
                <a:lnTo>
                  <a:pt x="3207" y="0"/>
                </a:lnTo>
                <a:cubicBezTo>
                  <a:pt x="3259" y="0"/>
                  <a:pt x="3302" y="42"/>
                  <a:pt x="3302" y="94"/>
                </a:cubicBezTo>
                <a:lnTo>
                  <a:pt x="3302" y="3228"/>
                </a:lnTo>
                <a:lnTo>
                  <a:pt x="3302" y="3228"/>
                </a:lnTo>
                <a:cubicBezTo>
                  <a:pt x="3302" y="3270"/>
                  <a:pt x="3274" y="3308"/>
                  <a:pt x="3233" y="3319"/>
                </a:cubicBezTo>
              </a:path>
            </a:pathLst>
          </a:custGeom>
          <a:solidFill>
            <a:schemeClr val="accent2">
              <a:lumMod val="20000"/>
              <a:lumOff val="80000"/>
            </a:schemeClr>
          </a:solidFill>
          <a:ln>
            <a:solidFill>
              <a:schemeClr val="accent2"/>
            </a:solidFill>
          </a:ln>
          <a:effectLst/>
        </p:spPr>
        <p:txBody>
          <a:bodyPr wrap="square" tIns="61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sym typeface="Calibri" panose="020F0502020204030204" pitchFamily="34" charset="0"/>
              </a:rPr>
              <a:t>Continuous process </a:t>
            </a:r>
          </a:p>
        </p:txBody>
      </p:sp>
      <p:sp>
        <p:nvSpPr>
          <p:cNvPr id="12" name="Freeform 171">
            <a:extLst>
              <a:ext uri="{FF2B5EF4-FFF2-40B4-BE49-F238E27FC236}">
                <a16:creationId xmlns:a16="http://schemas.microsoft.com/office/drawing/2014/main" id="{FFAA7743-01B1-408C-7B99-36CA884552C0}"/>
              </a:ext>
            </a:extLst>
          </p:cNvPr>
          <p:cNvSpPr>
            <a:spLocks noChangeArrowheads="1"/>
          </p:cNvSpPr>
          <p:nvPr/>
        </p:nvSpPr>
        <p:spPr bwMode="auto">
          <a:xfrm>
            <a:off x="4005708" y="3693789"/>
            <a:ext cx="923714" cy="912395"/>
          </a:xfrm>
          <a:custGeom>
            <a:avLst/>
            <a:gdLst>
              <a:gd name="T0" fmla="*/ 1709 w 1798"/>
              <a:gd name="T1" fmla="*/ 1756 h 1776"/>
              <a:gd name="T2" fmla="*/ 924 w 1798"/>
              <a:gd name="T3" fmla="*/ 1403 h 1776"/>
              <a:gd name="T4" fmla="*/ 924 w 1798"/>
              <a:gd name="T5" fmla="*/ 1403 h 1776"/>
              <a:gd name="T6" fmla="*/ 873 w 1798"/>
              <a:gd name="T7" fmla="*/ 1403 h 1776"/>
              <a:gd name="T8" fmla="*/ 87 w 1798"/>
              <a:gd name="T9" fmla="*/ 1756 h 1776"/>
              <a:gd name="T10" fmla="*/ 87 w 1798"/>
              <a:gd name="T11" fmla="*/ 1756 h 1776"/>
              <a:gd name="T12" fmla="*/ 0 w 1798"/>
              <a:gd name="T13" fmla="*/ 1699 h 1776"/>
              <a:gd name="T14" fmla="*/ 0 w 1798"/>
              <a:gd name="T15" fmla="*/ 62 h 1776"/>
              <a:gd name="T16" fmla="*/ 0 w 1798"/>
              <a:gd name="T17" fmla="*/ 62 h 1776"/>
              <a:gd name="T18" fmla="*/ 62 w 1798"/>
              <a:gd name="T19" fmla="*/ 0 h 1776"/>
              <a:gd name="T20" fmla="*/ 1735 w 1798"/>
              <a:gd name="T21" fmla="*/ 0 h 1776"/>
              <a:gd name="T22" fmla="*/ 1735 w 1798"/>
              <a:gd name="T23" fmla="*/ 0 h 1776"/>
              <a:gd name="T24" fmla="*/ 1797 w 1798"/>
              <a:gd name="T25" fmla="*/ 62 h 1776"/>
              <a:gd name="T26" fmla="*/ 1797 w 1798"/>
              <a:gd name="T27" fmla="*/ 1699 h 1776"/>
              <a:gd name="T28" fmla="*/ 1797 w 1798"/>
              <a:gd name="T29" fmla="*/ 1699 h 1776"/>
              <a:gd name="T30" fmla="*/ 1709 w 1798"/>
              <a:gd name="T31" fmla="*/ 175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8" h="1776">
                <a:moveTo>
                  <a:pt x="1709" y="1756"/>
                </a:moveTo>
                <a:lnTo>
                  <a:pt x="924" y="1403"/>
                </a:lnTo>
                <a:lnTo>
                  <a:pt x="924" y="1403"/>
                </a:lnTo>
                <a:cubicBezTo>
                  <a:pt x="907" y="1396"/>
                  <a:pt x="889" y="1396"/>
                  <a:pt x="873" y="1403"/>
                </a:cubicBezTo>
                <a:lnTo>
                  <a:pt x="87" y="1756"/>
                </a:lnTo>
                <a:lnTo>
                  <a:pt x="87" y="1756"/>
                </a:lnTo>
                <a:cubicBezTo>
                  <a:pt x="46" y="1775"/>
                  <a:pt x="0" y="1745"/>
                  <a:pt x="0" y="1699"/>
                </a:cubicBezTo>
                <a:lnTo>
                  <a:pt x="0" y="62"/>
                </a:lnTo>
                <a:lnTo>
                  <a:pt x="0" y="62"/>
                </a:lnTo>
                <a:cubicBezTo>
                  <a:pt x="0" y="28"/>
                  <a:pt x="28" y="0"/>
                  <a:pt x="62" y="0"/>
                </a:cubicBezTo>
                <a:lnTo>
                  <a:pt x="1735" y="0"/>
                </a:lnTo>
                <a:lnTo>
                  <a:pt x="1735" y="0"/>
                </a:lnTo>
                <a:cubicBezTo>
                  <a:pt x="1768" y="0"/>
                  <a:pt x="1797" y="28"/>
                  <a:pt x="1797" y="62"/>
                </a:cubicBezTo>
                <a:lnTo>
                  <a:pt x="1797" y="1699"/>
                </a:lnTo>
                <a:lnTo>
                  <a:pt x="1797" y="1699"/>
                </a:lnTo>
                <a:cubicBezTo>
                  <a:pt x="1797" y="1745"/>
                  <a:pt x="1750" y="1775"/>
                  <a:pt x="1709" y="1756"/>
                </a:cubicBezTo>
              </a:path>
            </a:pathLst>
          </a:custGeom>
          <a:solidFill>
            <a:schemeClr val="accent2">
              <a:lumMod val="75000"/>
            </a:schemeClr>
          </a:solidFill>
          <a:ln>
            <a:noFill/>
          </a:ln>
          <a:effectLst>
            <a:outerShdw blurRad="50800" dist="38100" dir="5400000" algn="t" rotWithShape="0">
              <a:prstClr val="black">
                <a:alpha val="40000"/>
              </a:prstClr>
            </a:outerShdw>
          </a:effectLst>
        </p:spPr>
        <p:txBody>
          <a:bodyPr wrap="none"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ea typeface="+mn-ea"/>
                <a:cs typeface="+mn-cs"/>
              </a:rPr>
              <a:t>04</a:t>
            </a:r>
          </a:p>
        </p:txBody>
      </p:sp>
      <p:sp>
        <p:nvSpPr>
          <p:cNvPr id="13" name="Freeform 172">
            <a:extLst>
              <a:ext uri="{FF2B5EF4-FFF2-40B4-BE49-F238E27FC236}">
                <a16:creationId xmlns:a16="http://schemas.microsoft.com/office/drawing/2014/main" id="{BD54E24E-462B-6390-E4BB-6CA966FD0CDB}"/>
              </a:ext>
            </a:extLst>
          </p:cNvPr>
          <p:cNvSpPr>
            <a:spLocks noChangeArrowheads="1"/>
          </p:cNvSpPr>
          <p:nvPr/>
        </p:nvSpPr>
        <p:spPr bwMode="auto">
          <a:xfrm>
            <a:off x="4829759" y="1610706"/>
            <a:ext cx="2542041" cy="2083082"/>
          </a:xfrm>
          <a:custGeom>
            <a:avLst/>
            <a:gdLst>
              <a:gd name="T0" fmla="*/ 3232 w 3302"/>
              <a:gd name="T1" fmla="*/ 3319 h 3769"/>
              <a:gd name="T2" fmla="*/ 1676 w 3302"/>
              <a:gd name="T3" fmla="*/ 3763 h 3769"/>
              <a:gd name="T4" fmla="*/ 1676 w 3302"/>
              <a:gd name="T5" fmla="*/ 3763 h 3769"/>
              <a:gd name="T6" fmla="*/ 1625 w 3302"/>
              <a:gd name="T7" fmla="*/ 3763 h 3769"/>
              <a:gd name="T8" fmla="*/ 69 w 3302"/>
              <a:gd name="T9" fmla="*/ 3319 h 3769"/>
              <a:gd name="T10" fmla="*/ 69 w 3302"/>
              <a:gd name="T11" fmla="*/ 3319 h 3769"/>
              <a:gd name="T12" fmla="*/ 0 w 3302"/>
              <a:gd name="T13" fmla="*/ 3228 h 3769"/>
              <a:gd name="T14" fmla="*/ 0 w 3302"/>
              <a:gd name="T15" fmla="*/ 94 h 3769"/>
              <a:gd name="T16" fmla="*/ 0 w 3302"/>
              <a:gd name="T17" fmla="*/ 94 h 3769"/>
              <a:gd name="T18" fmla="*/ 95 w 3302"/>
              <a:gd name="T19" fmla="*/ 0 h 3769"/>
              <a:gd name="T20" fmla="*/ 3207 w 3302"/>
              <a:gd name="T21" fmla="*/ 0 h 3769"/>
              <a:gd name="T22" fmla="*/ 3207 w 3302"/>
              <a:gd name="T23" fmla="*/ 0 h 3769"/>
              <a:gd name="T24" fmla="*/ 3301 w 3302"/>
              <a:gd name="T25" fmla="*/ 94 h 3769"/>
              <a:gd name="T26" fmla="*/ 3301 w 3302"/>
              <a:gd name="T27" fmla="*/ 3228 h 3769"/>
              <a:gd name="T28" fmla="*/ 3301 w 3302"/>
              <a:gd name="T29" fmla="*/ 3228 h 3769"/>
              <a:gd name="T30" fmla="*/ 3232 w 3302"/>
              <a:gd name="T31" fmla="*/ 3319 h 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2" h="3769">
                <a:moveTo>
                  <a:pt x="3232" y="3319"/>
                </a:moveTo>
                <a:lnTo>
                  <a:pt x="1676" y="3763"/>
                </a:lnTo>
                <a:lnTo>
                  <a:pt x="1676" y="3763"/>
                </a:lnTo>
                <a:cubicBezTo>
                  <a:pt x="1660" y="3768"/>
                  <a:pt x="1642" y="3768"/>
                  <a:pt x="1625" y="3763"/>
                </a:cubicBezTo>
                <a:lnTo>
                  <a:pt x="69" y="3319"/>
                </a:lnTo>
                <a:lnTo>
                  <a:pt x="69" y="3319"/>
                </a:lnTo>
                <a:cubicBezTo>
                  <a:pt x="29" y="3308"/>
                  <a:pt x="0" y="3270"/>
                  <a:pt x="0" y="3228"/>
                </a:cubicBezTo>
                <a:lnTo>
                  <a:pt x="0" y="94"/>
                </a:lnTo>
                <a:lnTo>
                  <a:pt x="0" y="94"/>
                </a:lnTo>
                <a:cubicBezTo>
                  <a:pt x="0" y="42"/>
                  <a:pt x="43" y="0"/>
                  <a:pt x="95" y="0"/>
                </a:cubicBezTo>
                <a:lnTo>
                  <a:pt x="3207" y="0"/>
                </a:lnTo>
                <a:lnTo>
                  <a:pt x="3207" y="0"/>
                </a:lnTo>
                <a:cubicBezTo>
                  <a:pt x="3258" y="0"/>
                  <a:pt x="3301" y="42"/>
                  <a:pt x="3301" y="94"/>
                </a:cubicBezTo>
                <a:lnTo>
                  <a:pt x="3301" y="3228"/>
                </a:lnTo>
                <a:lnTo>
                  <a:pt x="3301" y="3228"/>
                </a:lnTo>
                <a:cubicBezTo>
                  <a:pt x="3301" y="3270"/>
                  <a:pt x="3273" y="3308"/>
                  <a:pt x="3232" y="3319"/>
                </a:cubicBezTo>
              </a:path>
            </a:pathLst>
          </a:custGeom>
          <a:solidFill>
            <a:schemeClr val="accent3">
              <a:lumMod val="20000"/>
              <a:lumOff val="80000"/>
            </a:schemeClr>
          </a:solidFill>
          <a:ln>
            <a:solidFill>
              <a:schemeClr val="accent3"/>
            </a:solidFill>
          </a:ln>
          <a:effectLst/>
        </p:spPr>
        <p:txBody>
          <a:bodyPr wrap="square" tIns="61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sym typeface="Calibri" panose="020F0502020204030204" pitchFamily="34" charset="0"/>
              </a:rPr>
              <a:t>Strengthens credibility </a:t>
            </a:r>
          </a:p>
        </p:txBody>
      </p:sp>
      <p:sp>
        <p:nvSpPr>
          <p:cNvPr id="14" name="Freeform 173">
            <a:extLst>
              <a:ext uri="{FF2B5EF4-FFF2-40B4-BE49-F238E27FC236}">
                <a16:creationId xmlns:a16="http://schemas.microsoft.com/office/drawing/2014/main" id="{8776E5EE-5B00-66D2-560C-51484AB26D27}"/>
              </a:ext>
            </a:extLst>
          </p:cNvPr>
          <p:cNvSpPr>
            <a:spLocks noChangeArrowheads="1"/>
          </p:cNvSpPr>
          <p:nvPr/>
        </p:nvSpPr>
        <p:spPr bwMode="auto">
          <a:xfrm>
            <a:off x="5640055" y="1513354"/>
            <a:ext cx="921449" cy="912395"/>
          </a:xfrm>
          <a:custGeom>
            <a:avLst/>
            <a:gdLst>
              <a:gd name="T0" fmla="*/ 1708 w 1796"/>
              <a:gd name="T1" fmla="*/ 1756 h 1776"/>
              <a:gd name="T2" fmla="*/ 922 w 1796"/>
              <a:gd name="T3" fmla="*/ 1403 h 1776"/>
              <a:gd name="T4" fmla="*/ 922 w 1796"/>
              <a:gd name="T5" fmla="*/ 1403 h 1776"/>
              <a:gd name="T6" fmla="*/ 873 w 1796"/>
              <a:gd name="T7" fmla="*/ 1403 h 1776"/>
              <a:gd name="T8" fmla="*/ 87 w 1796"/>
              <a:gd name="T9" fmla="*/ 1756 h 1776"/>
              <a:gd name="T10" fmla="*/ 87 w 1796"/>
              <a:gd name="T11" fmla="*/ 1756 h 1776"/>
              <a:gd name="T12" fmla="*/ 0 w 1796"/>
              <a:gd name="T13" fmla="*/ 1699 h 1776"/>
              <a:gd name="T14" fmla="*/ 0 w 1796"/>
              <a:gd name="T15" fmla="*/ 62 h 1776"/>
              <a:gd name="T16" fmla="*/ 0 w 1796"/>
              <a:gd name="T17" fmla="*/ 62 h 1776"/>
              <a:gd name="T18" fmla="*/ 62 w 1796"/>
              <a:gd name="T19" fmla="*/ 0 h 1776"/>
              <a:gd name="T20" fmla="*/ 1733 w 1796"/>
              <a:gd name="T21" fmla="*/ 0 h 1776"/>
              <a:gd name="T22" fmla="*/ 1733 w 1796"/>
              <a:gd name="T23" fmla="*/ 0 h 1776"/>
              <a:gd name="T24" fmla="*/ 1795 w 1796"/>
              <a:gd name="T25" fmla="*/ 62 h 1776"/>
              <a:gd name="T26" fmla="*/ 1795 w 1796"/>
              <a:gd name="T27" fmla="*/ 1699 h 1776"/>
              <a:gd name="T28" fmla="*/ 1795 w 1796"/>
              <a:gd name="T29" fmla="*/ 1699 h 1776"/>
              <a:gd name="T30" fmla="*/ 1708 w 1796"/>
              <a:gd name="T31" fmla="*/ 175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6" h="1776">
                <a:moveTo>
                  <a:pt x="1708" y="1756"/>
                </a:moveTo>
                <a:lnTo>
                  <a:pt x="922" y="1403"/>
                </a:lnTo>
                <a:lnTo>
                  <a:pt x="922" y="1403"/>
                </a:lnTo>
                <a:cubicBezTo>
                  <a:pt x="907" y="1396"/>
                  <a:pt x="889" y="1396"/>
                  <a:pt x="873" y="1403"/>
                </a:cubicBezTo>
                <a:lnTo>
                  <a:pt x="87" y="1756"/>
                </a:lnTo>
                <a:lnTo>
                  <a:pt x="87" y="1756"/>
                </a:lnTo>
                <a:cubicBezTo>
                  <a:pt x="46" y="1775"/>
                  <a:pt x="0" y="1745"/>
                  <a:pt x="0" y="1699"/>
                </a:cubicBezTo>
                <a:lnTo>
                  <a:pt x="0" y="62"/>
                </a:lnTo>
                <a:lnTo>
                  <a:pt x="0" y="62"/>
                </a:lnTo>
                <a:cubicBezTo>
                  <a:pt x="0" y="28"/>
                  <a:pt x="28" y="0"/>
                  <a:pt x="62" y="0"/>
                </a:cubicBezTo>
                <a:lnTo>
                  <a:pt x="1733" y="0"/>
                </a:lnTo>
                <a:lnTo>
                  <a:pt x="1733" y="0"/>
                </a:lnTo>
                <a:cubicBezTo>
                  <a:pt x="1767" y="0"/>
                  <a:pt x="1795" y="28"/>
                  <a:pt x="1795" y="62"/>
                </a:cubicBezTo>
                <a:lnTo>
                  <a:pt x="1795" y="1699"/>
                </a:lnTo>
                <a:lnTo>
                  <a:pt x="1795" y="1699"/>
                </a:lnTo>
                <a:cubicBezTo>
                  <a:pt x="1795" y="1745"/>
                  <a:pt x="1749" y="1775"/>
                  <a:pt x="1708" y="1756"/>
                </a:cubicBezTo>
              </a:path>
            </a:pathLst>
          </a:custGeom>
          <a:solidFill>
            <a:schemeClr val="accent3">
              <a:lumMod val="75000"/>
            </a:schemeClr>
          </a:solidFill>
          <a:ln>
            <a:noFill/>
          </a:ln>
          <a:effectLst>
            <a:outerShdw blurRad="50800" dist="38100" dir="5400000" algn="t" rotWithShape="0">
              <a:prstClr val="black">
                <a:alpha val="40000"/>
              </a:prstClr>
            </a:outerShdw>
          </a:effectLst>
        </p:spPr>
        <p:txBody>
          <a:bodyPr wrap="none"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ea typeface="+mn-ea"/>
                <a:cs typeface="+mn-cs"/>
              </a:rPr>
              <a:t>02</a:t>
            </a:r>
          </a:p>
        </p:txBody>
      </p:sp>
      <p:sp>
        <p:nvSpPr>
          <p:cNvPr id="15" name="Freeform 174">
            <a:extLst>
              <a:ext uri="{FF2B5EF4-FFF2-40B4-BE49-F238E27FC236}">
                <a16:creationId xmlns:a16="http://schemas.microsoft.com/office/drawing/2014/main" id="{1C1D566F-390B-C784-64B3-EF7E472ED22B}"/>
              </a:ext>
            </a:extLst>
          </p:cNvPr>
          <p:cNvSpPr>
            <a:spLocks noChangeArrowheads="1"/>
          </p:cNvSpPr>
          <p:nvPr/>
        </p:nvSpPr>
        <p:spPr bwMode="auto">
          <a:xfrm>
            <a:off x="6527951" y="3791141"/>
            <a:ext cx="2542040" cy="2083082"/>
          </a:xfrm>
          <a:custGeom>
            <a:avLst/>
            <a:gdLst>
              <a:gd name="T0" fmla="*/ 3233 w 3303"/>
              <a:gd name="T1" fmla="*/ 3319 h 3769"/>
              <a:gd name="T2" fmla="*/ 1677 w 3303"/>
              <a:gd name="T3" fmla="*/ 3763 h 3769"/>
              <a:gd name="T4" fmla="*/ 1677 w 3303"/>
              <a:gd name="T5" fmla="*/ 3763 h 3769"/>
              <a:gd name="T6" fmla="*/ 1625 w 3303"/>
              <a:gd name="T7" fmla="*/ 3763 h 3769"/>
              <a:gd name="T8" fmla="*/ 69 w 3303"/>
              <a:gd name="T9" fmla="*/ 3319 h 3769"/>
              <a:gd name="T10" fmla="*/ 69 w 3303"/>
              <a:gd name="T11" fmla="*/ 3319 h 3769"/>
              <a:gd name="T12" fmla="*/ 0 w 3303"/>
              <a:gd name="T13" fmla="*/ 3228 h 3769"/>
              <a:gd name="T14" fmla="*/ 0 w 3303"/>
              <a:gd name="T15" fmla="*/ 94 h 3769"/>
              <a:gd name="T16" fmla="*/ 0 w 3303"/>
              <a:gd name="T17" fmla="*/ 94 h 3769"/>
              <a:gd name="T18" fmla="*/ 95 w 3303"/>
              <a:gd name="T19" fmla="*/ 0 h 3769"/>
              <a:gd name="T20" fmla="*/ 3208 w 3303"/>
              <a:gd name="T21" fmla="*/ 0 h 3769"/>
              <a:gd name="T22" fmla="*/ 3208 w 3303"/>
              <a:gd name="T23" fmla="*/ 0 h 3769"/>
              <a:gd name="T24" fmla="*/ 3302 w 3303"/>
              <a:gd name="T25" fmla="*/ 94 h 3769"/>
              <a:gd name="T26" fmla="*/ 3302 w 3303"/>
              <a:gd name="T27" fmla="*/ 3228 h 3769"/>
              <a:gd name="T28" fmla="*/ 3302 w 3303"/>
              <a:gd name="T29" fmla="*/ 3228 h 3769"/>
              <a:gd name="T30" fmla="*/ 3233 w 3303"/>
              <a:gd name="T31" fmla="*/ 3319 h 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3" h="3769">
                <a:moveTo>
                  <a:pt x="3233" y="3319"/>
                </a:moveTo>
                <a:lnTo>
                  <a:pt x="1677" y="3763"/>
                </a:lnTo>
                <a:lnTo>
                  <a:pt x="1677" y="3763"/>
                </a:lnTo>
                <a:cubicBezTo>
                  <a:pt x="1660" y="3768"/>
                  <a:pt x="1642" y="3768"/>
                  <a:pt x="1625" y="3763"/>
                </a:cubicBezTo>
                <a:lnTo>
                  <a:pt x="69" y="3319"/>
                </a:lnTo>
                <a:lnTo>
                  <a:pt x="69" y="3319"/>
                </a:lnTo>
                <a:cubicBezTo>
                  <a:pt x="28" y="3308"/>
                  <a:pt x="0" y="3270"/>
                  <a:pt x="0" y="3228"/>
                </a:cubicBezTo>
                <a:lnTo>
                  <a:pt x="0" y="94"/>
                </a:lnTo>
                <a:lnTo>
                  <a:pt x="0" y="94"/>
                </a:lnTo>
                <a:cubicBezTo>
                  <a:pt x="0" y="42"/>
                  <a:pt x="43" y="0"/>
                  <a:pt x="95" y="0"/>
                </a:cubicBezTo>
                <a:lnTo>
                  <a:pt x="3208" y="0"/>
                </a:lnTo>
                <a:lnTo>
                  <a:pt x="3208" y="0"/>
                </a:lnTo>
                <a:cubicBezTo>
                  <a:pt x="3260" y="0"/>
                  <a:pt x="3302" y="42"/>
                  <a:pt x="3302" y="94"/>
                </a:cubicBezTo>
                <a:lnTo>
                  <a:pt x="3302" y="3228"/>
                </a:lnTo>
                <a:lnTo>
                  <a:pt x="3302" y="3228"/>
                </a:lnTo>
                <a:cubicBezTo>
                  <a:pt x="3302" y="3270"/>
                  <a:pt x="3274" y="3308"/>
                  <a:pt x="3233" y="3319"/>
                </a:cubicBezTo>
              </a:path>
            </a:pathLst>
          </a:custGeom>
          <a:solidFill>
            <a:schemeClr val="accent4">
              <a:lumMod val="20000"/>
              <a:lumOff val="80000"/>
            </a:schemeClr>
          </a:solidFill>
          <a:ln>
            <a:solidFill>
              <a:schemeClr val="accent4"/>
            </a:solidFill>
          </a:ln>
          <a:effectLst/>
        </p:spPr>
        <p:txBody>
          <a:bodyPr wrap="square" tIns="61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sym typeface="Calibri" panose="020F0502020204030204" pitchFamily="34" charset="0"/>
              </a:rPr>
              <a:t>Education and improvement are vital</a:t>
            </a: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16" name="Freeform 175">
            <a:extLst>
              <a:ext uri="{FF2B5EF4-FFF2-40B4-BE49-F238E27FC236}">
                <a16:creationId xmlns:a16="http://schemas.microsoft.com/office/drawing/2014/main" id="{A38A1B01-30AE-8F0F-EECB-AB99F61634F8}"/>
              </a:ext>
            </a:extLst>
          </p:cNvPr>
          <p:cNvSpPr>
            <a:spLocks noChangeArrowheads="1"/>
          </p:cNvSpPr>
          <p:nvPr/>
        </p:nvSpPr>
        <p:spPr bwMode="auto">
          <a:xfrm>
            <a:off x="7338246" y="3693789"/>
            <a:ext cx="923714" cy="912395"/>
          </a:xfrm>
          <a:custGeom>
            <a:avLst/>
            <a:gdLst>
              <a:gd name="T0" fmla="*/ 1709 w 1797"/>
              <a:gd name="T1" fmla="*/ 1756 h 1776"/>
              <a:gd name="T2" fmla="*/ 923 w 1797"/>
              <a:gd name="T3" fmla="*/ 1403 h 1776"/>
              <a:gd name="T4" fmla="*/ 923 w 1797"/>
              <a:gd name="T5" fmla="*/ 1403 h 1776"/>
              <a:gd name="T6" fmla="*/ 872 w 1797"/>
              <a:gd name="T7" fmla="*/ 1403 h 1776"/>
              <a:gd name="T8" fmla="*/ 87 w 1797"/>
              <a:gd name="T9" fmla="*/ 1756 h 1776"/>
              <a:gd name="T10" fmla="*/ 87 w 1797"/>
              <a:gd name="T11" fmla="*/ 1756 h 1776"/>
              <a:gd name="T12" fmla="*/ 0 w 1797"/>
              <a:gd name="T13" fmla="*/ 1699 h 1776"/>
              <a:gd name="T14" fmla="*/ 0 w 1797"/>
              <a:gd name="T15" fmla="*/ 62 h 1776"/>
              <a:gd name="T16" fmla="*/ 0 w 1797"/>
              <a:gd name="T17" fmla="*/ 62 h 1776"/>
              <a:gd name="T18" fmla="*/ 62 w 1797"/>
              <a:gd name="T19" fmla="*/ 0 h 1776"/>
              <a:gd name="T20" fmla="*/ 1734 w 1797"/>
              <a:gd name="T21" fmla="*/ 0 h 1776"/>
              <a:gd name="T22" fmla="*/ 1734 w 1797"/>
              <a:gd name="T23" fmla="*/ 0 h 1776"/>
              <a:gd name="T24" fmla="*/ 1796 w 1797"/>
              <a:gd name="T25" fmla="*/ 62 h 1776"/>
              <a:gd name="T26" fmla="*/ 1796 w 1797"/>
              <a:gd name="T27" fmla="*/ 1699 h 1776"/>
              <a:gd name="T28" fmla="*/ 1796 w 1797"/>
              <a:gd name="T29" fmla="*/ 1699 h 1776"/>
              <a:gd name="T30" fmla="*/ 1709 w 1797"/>
              <a:gd name="T31" fmla="*/ 175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7" h="1776">
                <a:moveTo>
                  <a:pt x="1709" y="1756"/>
                </a:moveTo>
                <a:lnTo>
                  <a:pt x="923" y="1403"/>
                </a:lnTo>
                <a:lnTo>
                  <a:pt x="923" y="1403"/>
                </a:lnTo>
                <a:cubicBezTo>
                  <a:pt x="907" y="1396"/>
                  <a:pt x="889" y="1396"/>
                  <a:pt x="872" y="1403"/>
                </a:cubicBezTo>
                <a:lnTo>
                  <a:pt x="87" y="1756"/>
                </a:lnTo>
                <a:lnTo>
                  <a:pt x="87" y="1756"/>
                </a:lnTo>
                <a:cubicBezTo>
                  <a:pt x="46" y="1775"/>
                  <a:pt x="0" y="1745"/>
                  <a:pt x="0" y="1699"/>
                </a:cubicBezTo>
                <a:lnTo>
                  <a:pt x="0" y="62"/>
                </a:lnTo>
                <a:lnTo>
                  <a:pt x="0" y="62"/>
                </a:lnTo>
                <a:cubicBezTo>
                  <a:pt x="0" y="28"/>
                  <a:pt x="28" y="0"/>
                  <a:pt x="62" y="0"/>
                </a:cubicBezTo>
                <a:lnTo>
                  <a:pt x="1734" y="0"/>
                </a:lnTo>
                <a:lnTo>
                  <a:pt x="1734" y="0"/>
                </a:lnTo>
                <a:cubicBezTo>
                  <a:pt x="1768" y="0"/>
                  <a:pt x="1796" y="28"/>
                  <a:pt x="1796" y="62"/>
                </a:cubicBezTo>
                <a:lnTo>
                  <a:pt x="1796" y="1699"/>
                </a:lnTo>
                <a:lnTo>
                  <a:pt x="1796" y="1699"/>
                </a:lnTo>
                <a:cubicBezTo>
                  <a:pt x="1796" y="1745"/>
                  <a:pt x="1750" y="1775"/>
                  <a:pt x="1709" y="1756"/>
                </a:cubicBezTo>
              </a:path>
            </a:pathLst>
          </a:custGeom>
          <a:solidFill>
            <a:schemeClr val="accent4">
              <a:lumMod val="75000"/>
            </a:schemeClr>
          </a:solidFill>
          <a:ln>
            <a:noFill/>
          </a:ln>
          <a:effectLst>
            <a:outerShdw blurRad="50800" dist="38100" dir="5400000" algn="t" rotWithShape="0">
              <a:prstClr val="black">
                <a:alpha val="40000"/>
              </a:prstClr>
            </a:outerShdw>
          </a:effectLst>
        </p:spPr>
        <p:txBody>
          <a:bodyPr wrap="none"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ea typeface="+mn-ea"/>
                <a:cs typeface="+mn-cs"/>
              </a:rPr>
              <a:t>05</a:t>
            </a:r>
          </a:p>
        </p:txBody>
      </p:sp>
      <p:sp>
        <p:nvSpPr>
          <p:cNvPr id="17" name="Freeform 168">
            <a:extLst>
              <a:ext uri="{FF2B5EF4-FFF2-40B4-BE49-F238E27FC236}">
                <a16:creationId xmlns:a16="http://schemas.microsoft.com/office/drawing/2014/main" id="{52834E3B-022E-1AA4-EA37-1EE0D4369C3C}"/>
              </a:ext>
            </a:extLst>
          </p:cNvPr>
          <p:cNvSpPr>
            <a:spLocks noChangeArrowheads="1"/>
          </p:cNvSpPr>
          <p:nvPr/>
        </p:nvSpPr>
        <p:spPr bwMode="auto">
          <a:xfrm>
            <a:off x="8162297" y="1610706"/>
            <a:ext cx="2542040" cy="2083082"/>
          </a:xfrm>
          <a:custGeom>
            <a:avLst/>
            <a:gdLst>
              <a:gd name="T0" fmla="*/ 3233 w 3302"/>
              <a:gd name="T1" fmla="*/ 3319 h 3769"/>
              <a:gd name="T2" fmla="*/ 1676 w 3302"/>
              <a:gd name="T3" fmla="*/ 3763 h 3769"/>
              <a:gd name="T4" fmla="*/ 1676 w 3302"/>
              <a:gd name="T5" fmla="*/ 3763 h 3769"/>
              <a:gd name="T6" fmla="*/ 1624 w 3302"/>
              <a:gd name="T7" fmla="*/ 3763 h 3769"/>
              <a:gd name="T8" fmla="*/ 68 w 3302"/>
              <a:gd name="T9" fmla="*/ 3319 h 3769"/>
              <a:gd name="T10" fmla="*/ 68 w 3302"/>
              <a:gd name="T11" fmla="*/ 3319 h 3769"/>
              <a:gd name="T12" fmla="*/ 0 w 3302"/>
              <a:gd name="T13" fmla="*/ 3228 h 3769"/>
              <a:gd name="T14" fmla="*/ 0 w 3302"/>
              <a:gd name="T15" fmla="*/ 94 h 3769"/>
              <a:gd name="T16" fmla="*/ 0 w 3302"/>
              <a:gd name="T17" fmla="*/ 94 h 3769"/>
              <a:gd name="T18" fmla="*/ 94 w 3302"/>
              <a:gd name="T19" fmla="*/ 0 h 3769"/>
              <a:gd name="T20" fmla="*/ 3206 w 3302"/>
              <a:gd name="T21" fmla="*/ 0 h 3769"/>
              <a:gd name="T22" fmla="*/ 3206 w 3302"/>
              <a:gd name="T23" fmla="*/ 0 h 3769"/>
              <a:gd name="T24" fmla="*/ 3301 w 3302"/>
              <a:gd name="T25" fmla="*/ 94 h 3769"/>
              <a:gd name="T26" fmla="*/ 3301 w 3302"/>
              <a:gd name="T27" fmla="*/ 3228 h 3769"/>
              <a:gd name="T28" fmla="*/ 3301 w 3302"/>
              <a:gd name="T29" fmla="*/ 3228 h 3769"/>
              <a:gd name="T30" fmla="*/ 3233 w 3302"/>
              <a:gd name="T31" fmla="*/ 3319 h 3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02" h="3769">
                <a:moveTo>
                  <a:pt x="3233" y="3319"/>
                </a:moveTo>
                <a:lnTo>
                  <a:pt x="1676" y="3763"/>
                </a:lnTo>
                <a:lnTo>
                  <a:pt x="1676" y="3763"/>
                </a:lnTo>
                <a:cubicBezTo>
                  <a:pt x="1659" y="3768"/>
                  <a:pt x="1641" y="3768"/>
                  <a:pt x="1624" y="3763"/>
                </a:cubicBezTo>
                <a:lnTo>
                  <a:pt x="68" y="3319"/>
                </a:lnTo>
                <a:lnTo>
                  <a:pt x="68" y="3319"/>
                </a:lnTo>
                <a:cubicBezTo>
                  <a:pt x="28" y="3308"/>
                  <a:pt x="0" y="3270"/>
                  <a:pt x="0" y="3228"/>
                </a:cubicBezTo>
                <a:lnTo>
                  <a:pt x="0" y="94"/>
                </a:lnTo>
                <a:lnTo>
                  <a:pt x="0" y="94"/>
                </a:lnTo>
                <a:cubicBezTo>
                  <a:pt x="0" y="42"/>
                  <a:pt x="42" y="0"/>
                  <a:pt x="94" y="0"/>
                </a:cubicBezTo>
                <a:lnTo>
                  <a:pt x="3206" y="0"/>
                </a:lnTo>
                <a:lnTo>
                  <a:pt x="3206" y="0"/>
                </a:lnTo>
                <a:cubicBezTo>
                  <a:pt x="3258" y="0"/>
                  <a:pt x="3301" y="42"/>
                  <a:pt x="3301" y="94"/>
                </a:cubicBezTo>
                <a:lnTo>
                  <a:pt x="3301" y="3228"/>
                </a:lnTo>
                <a:lnTo>
                  <a:pt x="3301" y="3228"/>
                </a:lnTo>
                <a:cubicBezTo>
                  <a:pt x="3301" y="3270"/>
                  <a:pt x="3273" y="3308"/>
                  <a:pt x="3233" y="3319"/>
                </a:cubicBezTo>
              </a:path>
            </a:pathLst>
          </a:custGeom>
          <a:solidFill>
            <a:schemeClr val="accent5">
              <a:lumMod val="20000"/>
              <a:lumOff val="80000"/>
            </a:schemeClr>
          </a:solidFill>
          <a:ln>
            <a:solidFill>
              <a:schemeClr val="accent5"/>
            </a:solidFill>
          </a:ln>
          <a:effectLst/>
        </p:spPr>
        <p:txBody>
          <a:bodyPr wrap="square" tIns="612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Calibri" panose="020F0502020204030204" pitchFamily="34" charset="0"/>
                <a:sym typeface="Calibri" panose="020F0502020204030204" pitchFamily="34" charset="0"/>
              </a:rPr>
              <a:t>Quality Management is team effort </a:t>
            </a: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18" name="Freeform 169">
            <a:extLst>
              <a:ext uri="{FF2B5EF4-FFF2-40B4-BE49-F238E27FC236}">
                <a16:creationId xmlns:a16="http://schemas.microsoft.com/office/drawing/2014/main" id="{958A8227-AF38-4B10-0F11-55AC40497AA1}"/>
              </a:ext>
            </a:extLst>
          </p:cNvPr>
          <p:cNvSpPr>
            <a:spLocks noChangeArrowheads="1"/>
          </p:cNvSpPr>
          <p:nvPr/>
        </p:nvSpPr>
        <p:spPr bwMode="auto">
          <a:xfrm>
            <a:off x="8970329" y="1513354"/>
            <a:ext cx="923714" cy="912395"/>
          </a:xfrm>
          <a:custGeom>
            <a:avLst/>
            <a:gdLst>
              <a:gd name="T0" fmla="*/ 1709 w 1797"/>
              <a:gd name="T1" fmla="*/ 1756 h 1776"/>
              <a:gd name="T2" fmla="*/ 924 w 1797"/>
              <a:gd name="T3" fmla="*/ 1403 h 1776"/>
              <a:gd name="T4" fmla="*/ 924 w 1797"/>
              <a:gd name="T5" fmla="*/ 1403 h 1776"/>
              <a:gd name="T6" fmla="*/ 873 w 1797"/>
              <a:gd name="T7" fmla="*/ 1403 h 1776"/>
              <a:gd name="T8" fmla="*/ 88 w 1797"/>
              <a:gd name="T9" fmla="*/ 1756 h 1776"/>
              <a:gd name="T10" fmla="*/ 88 w 1797"/>
              <a:gd name="T11" fmla="*/ 1756 h 1776"/>
              <a:gd name="T12" fmla="*/ 0 w 1797"/>
              <a:gd name="T13" fmla="*/ 1699 h 1776"/>
              <a:gd name="T14" fmla="*/ 0 w 1797"/>
              <a:gd name="T15" fmla="*/ 62 h 1776"/>
              <a:gd name="T16" fmla="*/ 0 w 1797"/>
              <a:gd name="T17" fmla="*/ 62 h 1776"/>
              <a:gd name="T18" fmla="*/ 62 w 1797"/>
              <a:gd name="T19" fmla="*/ 0 h 1776"/>
              <a:gd name="T20" fmla="*/ 1735 w 1797"/>
              <a:gd name="T21" fmla="*/ 0 h 1776"/>
              <a:gd name="T22" fmla="*/ 1735 w 1797"/>
              <a:gd name="T23" fmla="*/ 0 h 1776"/>
              <a:gd name="T24" fmla="*/ 1796 w 1797"/>
              <a:gd name="T25" fmla="*/ 62 h 1776"/>
              <a:gd name="T26" fmla="*/ 1796 w 1797"/>
              <a:gd name="T27" fmla="*/ 1699 h 1776"/>
              <a:gd name="T28" fmla="*/ 1796 w 1797"/>
              <a:gd name="T29" fmla="*/ 1699 h 1776"/>
              <a:gd name="T30" fmla="*/ 1709 w 1797"/>
              <a:gd name="T31" fmla="*/ 1756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7" h="1776">
                <a:moveTo>
                  <a:pt x="1709" y="1756"/>
                </a:moveTo>
                <a:lnTo>
                  <a:pt x="924" y="1403"/>
                </a:lnTo>
                <a:lnTo>
                  <a:pt x="924" y="1403"/>
                </a:lnTo>
                <a:cubicBezTo>
                  <a:pt x="908" y="1396"/>
                  <a:pt x="889" y="1396"/>
                  <a:pt x="873" y="1403"/>
                </a:cubicBezTo>
                <a:lnTo>
                  <a:pt x="88" y="1756"/>
                </a:lnTo>
                <a:lnTo>
                  <a:pt x="88" y="1756"/>
                </a:lnTo>
                <a:cubicBezTo>
                  <a:pt x="47" y="1775"/>
                  <a:pt x="0" y="1745"/>
                  <a:pt x="0" y="1699"/>
                </a:cubicBezTo>
                <a:lnTo>
                  <a:pt x="0" y="62"/>
                </a:lnTo>
                <a:lnTo>
                  <a:pt x="0" y="62"/>
                </a:lnTo>
                <a:cubicBezTo>
                  <a:pt x="0" y="28"/>
                  <a:pt x="28" y="0"/>
                  <a:pt x="62" y="0"/>
                </a:cubicBezTo>
                <a:lnTo>
                  <a:pt x="1735" y="0"/>
                </a:lnTo>
                <a:lnTo>
                  <a:pt x="1735" y="0"/>
                </a:lnTo>
                <a:cubicBezTo>
                  <a:pt x="1769" y="0"/>
                  <a:pt x="1796" y="28"/>
                  <a:pt x="1796" y="62"/>
                </a:cubicBezTo>
                <a:lnTo>
                  <a:pt x="1796" y="1699"/>
                </a:lnTo>
                <a:lnTo>
                  <a:pt x="1796" y="1699"/>
                </a:lnTo>
                <a:cubicBezTo>
                  <a:pt x="1796" y="1745"/>
                  <a:pt x="1750" y="1775"/>
                  <a:pt x="1709" y="1756"/>
                </a:cubicBezTo>
              </a:path>
            </a:pathLst>
          </a:custGeom>
          <a:solidFill>
            <a:schemeClr val="accent5">
              <a:lumMod val="75000"/>
            </a:schemeClr>
          </a:solidFill>
          <a:ln>
            <a:noFill/>
          </a:ln>
          <a:effectLst>
            <a:outerShdw blurRad="50800" dist="38100" dir="5400000" algn="t" rotWithShape="0">
              <a:prstClr val="black">
                <a:alpha val="40000"/>
              </a:prstClr>
            </a:outerShdw>
          </a:effectLst>
        </p:spPr>
        <p:txBody>
          <a:bodyPr wrap="none"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ea typeface="+mn-ea"/>
                <a:cs typeface="+mn-cs"/>
              </a:rPr>
              <a:t>03</a:t>
            </a:r>
          </a:p>
        </p:txBody>
      </p:sp>
    </p:spTree>
    <p:extLst>
      <p:ext uri="{BB962C8B-B14F-4D97-AF65-F5344CB8AC3E}">
        <p14:creationId xmlns:p14="http://schemas.microsoft.com/office/powerpoint/2010/main" val="26600972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A3F03F1-0AF1-DF38-F477-36C51FC57F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8" name="think-cell data - do not delete" hidden="1">
                        <a:extLst>
                          <a:ext uri="{FF2B5EF4-FFF2-40B4-BE49-F238E27FC236}">
                            <a16:creationId xmlns:a16="http://schemas.microsoft.com/office/drawing/2014/main" id="{6A3F03F1-0AF1-DF38-F477-36C51FC57F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B7B34A-46B2-D301-3CDA-D02215B2646B}"/>
              </a:ext>
            </a:extLst>
          </p:cNvPr>
          <p:cNvSpPr>
            <a:spLocks noGrp="1"/>
          </p:cNvSpPr>
          <p:nvPr>
            <p:ph type="title"/>
          </p:nvPr>
        </p:nvSpPr>
        <p:spPr/>
        <p:txBody>
          <a:bodyPr vert="horz"/>
          <a:lstStyle/>
          <a:p>
            <a:r>
              <a:rPr lang="en-US" dirty="0"/>
              <a:t>Research Compliance Team</a:t>
            </a:r>
          </a:p>
        </p:txBody>
      </p:sp>
      <p:sp>
        <p:nvSpPr>
          <p:cNvPr id="4" name="Date Placeholder 3">
            <a:extLst>
              <a:ext uri="{FF2B5EF4-FFF2-40B4-BE49-F238E27FC236}">
                <a16:creationId xmlns:a16="http://schemas.microsoft.com/office/drawing/2014/main" id="{0A44CEBD-B8A9-B6CA-6C11-A5B118673C24}"/>
              </a:ext>
            </a:extLst>
          </p:cNvPr>
          <p:cNvSpPr>
            <a:spLocks noGrp="1"/>
          </p:cNvSpPr>
          <p:nvPr>
            <p:ph type="dt" sz="half" idx="14"/>
          </p:nvPr>
        </p:nvSpPr>
        <p:spPr/>
        <p:txBody>
          <a:bodyPr/>
          <a:lstStyle/>
          <a:p>
            <a:r>
              <a:rPr lang="en-US" dirty="0"/>
              <a:t>August 20, 2024</a:t>
            </a:r>
          </a:p>
          <a:p>
            <a:endParaRPr lang="en-US" dirty="0"/>
          </a:p>
        </p:txBody>
      </p:sp>
      <p:sp>
        <p:nvSpPr>
          <p:cNvPr id="5" name="Footer Placeholder 4">
            <a:extLst>
              <a:ext uri="{FF2B5EF4-FFF2-40B4-BE49-F238E27FC236}">
                <a16:creationId xmlns:a16="http://schemas.microsoft.com/office/drawing/2014/main" id="{13EEBA6F-1F25-1D2F-CD73-63AAB8EA677F}"/>
              </a:ext>
            </a:extLst>
          </p:cNvPr>
          <p:cNvSpPr>
            <a:spLocks noGrp="1"/>
          </p:cNvSpPr>
          <p:nvPr>
            <p:ph type="ftr" sz="quarter" idx="4294967295"/>
          </p:nvPr>
        </p:nvSpPr>
        <p:spPr/>
        <p:txBody>
          <a:bodyPr/>
          <a:lstStyle/>
          <a:p>
            <a:r>
              <a:rPr lang="en-US" dirty="0"/>
              <a:t>Compliance</a:t>
            </a:r>
          </a:p>
        </p:txBody>
      </p:sp>
      <p:sp>
        <p:nvSpPr>
          <p:cNvPr id="6" name="Slide Number Placeholder 5">
            <a:extLst>
              <a:ext uri="{FF2B5EF4-FFF2-40B4-BE49-F238E27FC236}">
                <a16:creationId xmlns:a16="http://schemas.microsoft.com/office/drawing/2014/main" id="{34A9F56D-D1B2-FD5D-094C-3188B4034332}"/>
              </a:ext>
            </a:extLst>
          </p:cNvPr>
          <p:cNvSpPr>
            <a:spLocks noGrp="1"/>
          </p:cNvSpPr>
          <p:nvPr>
            <p:ph type="sldNum" sz="quarter" idx="16"/>
          </p:nvPr>
        </p:nvSpPr>
        <p:spPr/>
        <p:txBody>
          <a:bodyPr/>
          <a:lstStyle/>
          <a:p>
            <a:fld id="{436DF479-7476-4076-86FD-1C41B7E33810}" type="slidenum">
              <a:rPr lang="en-US" smtClean="0"/>
              <a:pPr/>
              <a:t>79</a:t>
            </a:fld>
            <a:r>
              <a:rPr lang="en-US"/>
              <a:t>     │</a:t>
            </a:r>
            <a:endParaRPr lang="en-US" dirty="0"/>
          </a:p>
        </p:txBody>
      </p:sp>
      <p:pic>
        <p:nvPicPr>
          <p:cNvPr id="11" name="Picture 10">
            <a:extLst>
              <a:ext uri="{FF2B5EF4-FFF2-40B4-BE49-F238E27FC236}">
                <a16:creationId xmlns:a16="http://schemas.microsoft.com/office/drawing/2014/main" id="{57DE75F0-AAB5-5C02-CAB2-CB3AE38362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1281897"/>
            <a:ext cx="8661400" cy="4294205"/>
          </a:xfrm>
          <a:prstGeom prst="rect">
            <a:avLst/>
          </a:prstGeom>
        </p:spPr>
      </p:pic>
      <p:sp>
        <p:nvSpPr>
          <p:cNvPr id="13" name="TextBox 12">
            <a:extLst>
              <a:ext uri="{FF2B5EF4-FFF2-40B4-BE49-F238E27FC236}">
                <a16:creationId xmlns:a16="http://schemas.microsoft.com/office/drawing/2014/main" id="{65214737-4418-B15C-7247-3885253362E3}"/>
              </a:ext>
            </a:extLst>
          </p:cNvPr>
          <p:cNvSpPr txBox="1"/>
          <p:nvPr/>
        </p:nvSpPr>
        <p:spPr>
          <a:xfrm>
            <a:off x="1447800" y="5787646"/>
            <a:ext cx="4914900" cy="400110"/>
          </a:xfrm>
          <a:prstGeom prst="rect">
            <a:avLst/>
          </a:prstGeom>
          <a:noFill/>
        </p:spPr>
        <p:txBody>
          <a:bodyPr wrap="square" rtlCol="0">
            <a:spAutoFit/>
          </a:bodyPr>
          <a:lstStyle/>
          <a:p>
            <a:r>
              <a:rPr lang="en-US" sz="2000" dirty="0"/>
              <a:t>Arcadia’s Cell #- 619-341-3634</a:t>
            </a:r>
          </a:p>
        </p:txBody>
      </p:sp>
    </p:spTree>
    <p:extLst>
      <p:ext uri="{BB962C8B-B14F-4D97-AF65-F5344CB8AC3E}">
        <p14:creationId xmlns:p14="http://schemas.microsoft.com/office/powerpoint/2010/main" val="69165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6;p19">
            <a:extLst>
              <a:ext uri="{FF2B5EF4-FFF2-40B4-BE49-F238E27FC236}">
                <a16:creationId xmlns:a16="http://schemas.microsoft.com/office/drawing/2014/main" id="{E78DF53C-EC47-4C73-ACBF-E657E012B20F}"/>
              </a:ext>
            </a:extLst>
          </p:cNvPr>
          <p:cNvSpPr txBox="1"/>
          <p:nvPr/>
        </p:nvSpPr>
        <p:spPr>
          <a:xfrm>
            <a:off x="60668" y="52976"/>
            <a:ext cx="387912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prstClr val="black"/>
                </a:solidFill>
                <a:effectLst/>
                <a:uLnTx/>
                <a:uFillTx/>
                <a:latin typeface="Calibri"/>
                <a:ea typeface="Calibri"/>
                <a:cs typeface="Calibri"/>
                <a:sym typeface="Calibri"/>
              </a:rPr>
              <a:t>UC San Diego Health Sciences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385623"/>
                </a:solidFill>
                <a:effectLst/>
                <a:uLnTx/>
                <a:uFillTx/>
                <a:latin typeface="Calibri"/>
                <a:ea typeface="Calibri"/>
                <a:cs typeface="Calibri"/>
                <a:sym typeface="Calibri"/>
              </a:rPr>
              <a:t>Moores Cancer Center: Clinical Trials Office</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385623"/>
                </a:solidFill>
                <a:effectLst/>
                <a:uLnTx/>
                <a:uFillTx/>
                <a:latin typeface="Calibri"/>
                <a:ea typeface="Arial"/>
                <a:cs typeface="Calibri"/>
                <a:sym typeface="Calibri"/>
              </a:rPr>
              <a:t>IIT and Activation UNIT  </a:t>
            </a:r>
            <a:endParaRPr kumimoji="0" sz="1400" b="0" i="0" u="none" strike="noStrike" kern="0" cap="none" spc="0" normalizeH="0" baseline="0" noProof="0" dirty="0">
              <a:ln>
                <a:noFill/>
              </a:ln>
              <a:solidFill>
                <a:srgbClr val="385623"/>
              </a:solidFill>
              <a:effectLst/>
              <a:uLnTx/>
              <a:uFillTx/>
              <a:latin typeface="Arial"/>
              <a:ea typeface="Arial"/>
              <a:cs typeface="Arial"/>
              <a:sym typeface="Arial"/>
            </a:endParaRPr>
          </a:p>
        </p:txBody>
      </p:sp>
      <p:sp>
        <p:nvSpPr>
          <p:cNvPr id="5" name="Google Shape;300;p19">
            <a:extLst>
              <a:ext uri="{FF2B5EF4-FFF2-40B4-BE49-F238E27FC236}">
                <a16:creationId xmlns:a16="http://schemas.microsoft.com/office/drawing/2014/main" id="{73E2D483-CA84-4844-890E-84C6D9D73DC5}"/>
              </a:ext>
            </a:extLst>
          </p:cNvPr>
          <p:cNvSpPr txBox="1"/>
          <p:nvPr/>
        </p:nvSpPr>
        <p:spPr>
          <a:xfrm>
            <a:off x="4585198" y="820426"/>
            <a:ext cx="4114533" cy="523180"/>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Julia Appelt </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kern="0" dirty="0">
                <a:solidFill>
                  <a:srgbClr val="000000"/>
                </a:solidFill>
                <a:latin typeface="Calibri"/>
                <a:ea typeface="Calibri"/>
                <a:cs typeface="Calibri"/>
                <a:sym typeface="Calibri"/>
              </a:rPr>
              <a:t>Asst. Director, Clinical Trial Activation and IIT Support </a:t>
            </a:r>
            <a:endParaRPr kumimoji="0" lang="en-US" sz="14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327;p19">
            <a:extLst>
              <a:ext uri="{FF2B5EF4-FFF2-40B4-BE49-F238E27FC236}">
                <a16:creationId xmlns:a16="http://schemas.microsoft.com/office/drawing/2014/main" id="{E37CADD9-4630-44F1-97FD-934E897471C6}"/>
              </a:ext>
            </a:extLst>
          </p:cNvPr>
          <p:cNvSpPr txBox="1"/>
          <p:nvPr/>
        </p:nvSpPr>
        <p:spPr>
          <a:xfrm>
            <a:off x="7475264" y="2436823"/>
            <a:ext cx="2843749" cy="492402"/>
          </a:xfrm>
          <a:prstGeom prst="rect">
            <a:avLst/>
          </a:prstGeom>
          <a:solidFill>
            <a:srgbClr val="DDEAF6"/>
          </a:solidFill>
          <a:ln w="25400" cap="flat" cmpd="sng">
            <a:solidFill>
              <a:srgbClr val="FF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Activation Unit </a:t>
            </a:r>
          </a:p>
          <a:p>
            <a:pPr marL="171450" marR="0" lvl="0" indent="-171450"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200" kern="0" dirty="0">
                <a:solidFill>
                  <a:srgbClr val="000000"/>
                </a:solidFill>
                <a:latin typeface="Calibri"/>
                <a:ea typeface="Calibri"/>
                <a:cs typeface="Calibri"/>
                <a:sym typeface="Calibri"/>
              </a:rPr>
              <a:t>Start Up Project Managers </a:t>
            </a:r>
          </a:p>
        </p:txBody>
      </p:sp>
      <p:sp>
        <p:nvSpPr>
          <p:cNvPr id="10" name="Google Shape;327;p19">
            <a:extLst>
              <a:ext uri="{FF2B5EF4-FFF2-40B4-BE49-F238E27FC236}">
                <a16:creationId xmlns:a16="http://schemas.microsoft.com/office/drawing/2014/main" id="{B4583A0B-3499-4CB2-99CE-BAA877ED59BA}"/>
              </a:ext>
            </a:extLst>
          </p:cNvPr>
          <p:cNvSpPr txBox="1"/>
          <p:nvPr/>
        </p:nvSpPr>
        <p:spPr>
          <a:xfrm>
            <a:off x="2022239" y="2449787"/>
            <a:ext cx="4270332" cy="892512"/>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600" b="1" i="0" u="none" strike="noStrike" kern="0" cap="none" spc="0" normalizeH="0" baseline="0" noProof="0" dirty="0">
                <a:ln>
                  <a:noFill/>
                </a:ln>
                <a:solidFill>
                  <a:srgbClr val="000000"/>
                </a:solidFill>
                <a:effectLst/>
                <a:uLnTx/>
                <a:uFillTx/>
                <a:latin typeface="Calibri"/>
                <a:ea typeface="Calibri"/>
                <a:cs typeface="Calibri"/>
                <a:sym typeface="Calibri"/>
              </a:rPr>
              <a:t>IIT Unit </a:t>
            </a:r>
          </a:p>
          <a:p>
            <a:pPr marL="285750" marR="0" lvl="0" indent="-285750" algn="ctr"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200" kern="0" dirty="0">
                <a:solidFill>
                  <a:srgbClr val="000000"/>
                </a:solidFill>
                <a:latin typeface="Calibri"/>
                <a:ea typeface="Calibri"/>
                <a:cs typeface="Calibri"/>
                <a:sym typeface="Calibri"/>
              </a:rPr>
              <a:t>Protocol Development Officer (PDO)</a:t>
            </a:r>
          </a:p>
          <a:p>
            <a:pPr marL="285750" marR="0" lvl="0" indent="-285750" algn="ctr"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200" kern="0" dirty="0">
                <a:solidFill>
                  <a:srgbClr val="000000"/>
                </a:solidFill>
                <a:latin typeface="Calibri"/>
                <a:ea typeface="Calibri"/>
                <a:cs typeface="Calibri"/>
                <a:sym typeface="Calibri"/>
              </a:rPr>
              <a:t>Multi Site Management Lead (MSML)</a:t>
            </a:r>
          </a:p>
          <a:p>
            <a:pPr marL="285750" marR="0" lvl="0" indent="-285750" algn="ctr"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200" kern="0" dirty="0">
                <a:solidFill>
                  <a:srgbClr val="000000"/>
                </a:solidFill>
                <a:latin typeface="Calibri"/>
                <a:ea typeface="Calibri"/>
                <a:cs typeface="Calibri"/>
                <a:sym typeface="Calibri"/>
              </a:rPr>
              <a:t>Regulatory Affairs IND Specialist</a:t>
            </a:r>
          </a:p>
        </p:txBody>
      </p:sp>
      <p:cxnSp>
        <p:nvCxnSpPr>
          <p:cNvPr id="11" name="Google Shape;334;p19">
            <a:extLst>
              <a:ext uri="{FF2B5EF4-FFF2-40B4-BE49-F238E27FC236}">
                <a16:creationId xmlns:a16="http://schemas.microsoft.com/office/drawing/2014/main" id="{4F6A5D70-6357-4901-9D65-5E2D6E5BAC4C}"/>
              </a:ext>
            </a:extLst>
          </p:cNvPr>
          <p:cNvCxnSpPr>
            <a:cxnSpLocks/>
          </p:cNvCxnSpPr>
          <p:nvPr/>
        </p:nvCxnSpPr>
        <p:spPr>
          <a:xfrm>
            <a:off x="4068071" y="2054519"/>
            <a:ext cx="2574393" cy="0"/>
          </a:xfrm>
          <a:prstGeom prst="straightConnector1">
            <a:avLst/>
          </a:prstGeom>
          <a:noFill/>
          <a:ln w="28575" cap="flat" cmpd="sng">
            <a:solidFill>
              <a:srgbClr val="3E6EC2"/>
            </a:solidFill>
            <a:prstDash val="solid"/>
            <a:round/>
            <a:headEnd type="none" w="sm" len="sm"/>
            <a:tailEnd type="none" w="sm" len="sm"/>
          </a:ln>
        </p:spPr>
      </p:cxnSp>
      <p:cxnSp>
        <p:nvCxnSpPr>
          <p:cNvPr id="14" name="Google Shape;301;p19">
            <a:extLst>
              <a:ext uri="{FF2B5EF4-FFF2-40B4-BE49-F238E27FC236}">
                <a16:creationId xmlns:a16="http://schemas.microsoft.com/office/drawing/2014/main" id="{D02BF001-A6FB-42C0-AE2A-E620FE4DE000}"/>
              </a:ext>
            </a:extLst>
          </p:cNvPr>
          <p:cNvCxnSpPr>
            <a:cxnSpLocks/>
          </p:cNvCxnSpPr>
          <p:nvPr/>
        </p:nvCxnSpPr>
        <p:spPr>
          <a:xfrm>
            <a:off x="4068071" y="2063930"/>
            <a:ext cx="0" cy="369136"/>
          </a:xfrm>
          <a:prstGeom prst="straightConnector1">
            <a:avLst/>
          </a:prstGeom>
          <a:noFill/>
          <a:ln w="28575" cap="flat" cmpd="sng">
            <a:solidFill>
              <a:srgbClr val="3E6EC2"/>
            </a:solidFill>
            <a:prstDash val="solid"/>
            <a:round/>
            <a:headEnd type="none" w="sm" len="sm"/>
            <a:tailEnd type="none" w="sm" len="sm"/>
          </a:ln>
        </p:spPr>
      </p:cxnSp>
      <p:cxnSp>
        <p:nvCxnSpPr>
          <p:cNvPr id="19" name="Google Shape;301;p19">
            <a:extLst>
              <a:ext uri="{FF2B5EF4-FFF2-40B4-BE49-F238E27FC236}">
                <a16:creationId xmlns:a16="http://schemas.microsoft.com/office/drawing/2014/main" id="{75FDEFA6-FF4D-4BC2-91FE-1B2F0C2DC544}"/>
              </a:ext>
            </a:extLst>
          </p:cNvPr>
          <p:cNvCxnSpPr>
            <a:cxnSpLocks/>
            <a:stCxn id="5" idx="2"/>
          </p:cNvCxnSpPr>
          <p:nvPr/>
        </p:nvCxnSpPr>
        <p:spPr>
          <a:xfrm flipH="1">
            <a:off x="6642464" y="1343606"/>
            <a:ext cx="1" cy="688782"/>
          </a:xfrm>
          <a:prstGeom prst="straightConnector1">
            <a:avLst/>
          </a:prstGeom>
          <a:noFill/>
          <a:ln w="28575" cap="flat" cmpd="sng">
            <a:solidFill>
              <a:srgbClr val="3E6EC2"/>
            </a:solidFill>
            <a:prstDash val="solid"/>
            <a:round/>
            <a:headEnd type="none" w="sm" len="sm"/>
            <a:tailEnd type="none" w="sm" len="sm"/>
          </a:ln>
        </p:spPr>
      </p:cxnSp>
      <p:sp>
        <p:nvSpPr>
          <p:cNvPr id="17" name="Google Shape;327;p19">
            <a:extLst>
              <a:ext uri="{FF2B5EF4-FFF2-40B4-BE49-F238E27FC236}">
                <a16:creationId xmlns:a16="http://schemas.microsoft.com/office/drawing/2014/main" id="{8EAF2CCC-08C5-4F33-9D75-31B0FE8062FC}"/>
              </a:ext>
            </a:extLst>
          </p:cNvPr>
          <p:cNvSpPr txBox="1"/>
          <p:nvPr/>
        </p:nvSpPr>
        <p:spPr>
          <a:xfrm>
            <a:off x="2816861" y="4532156"/>
            <a:ext cx="2332761" cy="1384954"/>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MSML Role </a:t>
            </a:r>
            <a:endParaRPr lang="en-US" sz="900" kern="0" dirty="0">
              <a:solidFill>
                <a:srgbClr val="000000"/>
              </a:solidFill>
              <a:ea typeface="Calibri"/>
              <a:cs typeface="Calibri"/>
              <a:sym typeface="Calibri"/>
            </a:endParaRPr>
          </a:p>
          <a:p>
            <a:pPr marL="171450" lvl="0" indent="-171450">
              <a:buClr>
                <a:srgbClr val="000000"/>
              </a:buClr>
              <a:buSzPts val="900"/>
              <a:buFont typeface="Arial" panose="020B0604020202020204" pitchFamily="34" charset="0"/>
              <a:buChar char="•"/>
              <a:defRPr/>
            </a:pPr>
            <a:r>
              <a:rPr lang="en-US" sz="1000" kern="0" dirty="0">
                <a:solidFill>
                  <a:srgbClr val="000000"/>
                </a:solidFill>
                <a:ea typeface="Calibri"/>
                <a:cs typeface="Calibri"/>
                <a:sym typeface="Calibri"/>
              </a:rPr>
              <a:t>Oversees UCSD authored multi-IIT study sub-sites: </a:t>
            </a:r>
          </a:p>
          <a:p>
            <a:pPr lvl="1">
              <a:buClr>
                <a:srgbClr val="000000"/>
              </a:buClr>
              <a:buSzPts val="900"/>
              <a:defRPr/>
            </a:pPr>
            <a:r>
              <a:rPr lang="en-US" sz="1000" kern="0" dirty="0">
                <a:solidFill>
                  <a:srgbClr val="000000"/>
                </a:solidFill>
                <a:ea typeface="Calibri"/>
                <a:cs typeface="Calibri"/>
                <a:sym typeface="Calibri"/>
              </a:rPr>
              <a:t> -  Site selection </a:t>
            </a:r>
          </a:p>
          <a:p>
            <a:pPr marL="628650" lvl="1" indent="-171450">
              <a:buClr>
                <a:srgbClr val="000000"/>
              </a:buClr>
              <a:buSzPts val="900"/>
              <a:buFontTx/>
              <a:buChar char="-"/>
              <a:defRPr/>
            </a:pPr>
            <a:r>
              <a:rPr lang="en-US" sz="1000" kern="0" dirty="0">
                <a:solidFill>
                  <a:srgbClr val="000000"/>
                </a:solidFill>
                <a:ea typeface="Calibri"/>
                <a:cs typeface="Calibri"/>
                <a:sym typeface="Calibri"/>
              </a:rPr>
              <a:t>Multi site data management </a:t>
            </a:r>
          </a:p>
          <a:p>
            <a:pPr marL="628650" lvl="1" indent="-171450">
              <a:buClr>
                <a:srgbClr val="000000"/>
              </a:buClr>
              <a:buSzPts val="900"/>
              <a:buFontTx/>
              <a:buChar char="-"/>
              <a:defRPr/>
            </a:pPr>
            <a:r>
              <a:rPr lang="en-US" sz="1000" kern="0" dirty="0">
                <a:solidFill>
                  <a:srgbClr val="000000"/>
                </a:solidFill>
                <a:ea typeface="Calibri"/>
                <a:cs typeface="Calibri"/>
                <a:sym typeface="Calibri"/>
              </a:rPr>
              <a:t>Study site meetings </a:t>
            </a:r>
          </a:p>
          <a:p>
            <a:pPr marL="628650" lvl="1" indent="-171450">
              <a:buClr>
                <a:srgbClr val="000000"/>
              </a:buClr>
              <a:buSzPts val="900"/>
              <a:buFontTx/>
              <a:buChar char="-"/>
              <a:defRPr/>
            </a:pPr>
            <a:r>
              <a:rPr lang="en-US" sz="1000" kern="0" dirty="0">
                <a:solidFill>
                  <a:srgbClr val="000000"/>
                </a:solidFill>
                <a:ea typeface="Calibri"/>
                <a:cs typeface="Calibri"/>
                <a:sym typeface="Calibri"/>
              </a:rPr>
              <a:t>SAE reporting </a:t>
            </a:r>
          </a:p>
        </p:txBody>
      </p:sp>
      <p:sp>
        <p:nvSpPr>
          <p:cNvPr id="18" name="Google Shape;327;p19">
            <a:extLst>
              <a:ext uri="{FF2B5EF4-FFF2-40B4-BE49-F238E27FC236}">
                <a16:creationId xmlns:a16="http://schemas.microsoft.com/office/drawing/2014/main" id="{7430E745-FB94-4A03-A642-7F2412CFF7D1}"/>
              </a:ext>
            </a:extLst>
          </p:cNvPr>
          <p:cNvSpPr txBox="1"/>
          <p:nvPr/>
        </p:nvSpPr>
        <p:spPr>
          <a:xfrm>
            <a:off x="696864" y="4532156"/>
            <a:ext cx="1914366" cy="1738897"/>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PDO Role:</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lang="en-US" sz="1400" b="1" kern="0" dirty="0">
              <a:solidFill>
                <a:srgbClr val="000000"/>
              </a:solidFill>
              <a:latin typeface="Calibri"/>
              <a:ea typeface="Calibri"/>
              <a:cs typeface="Calibri"/>
              <a:sym typeface="Calibri"/>
            </a:endParaRPr>
          </a:p>
          <a:p>
            <a:pPr marL="171450" lvl="0" indent="-171450">
              <a:buClr>
                <a:srgbClr val="000000"/>
              </a:buClr>
              <a:buSzPts val="900"/>
              <a:buFont typeface="Arial" panose="020B0604020202020204" pitchFamily="34" charset="0"/>
              <a:buChar char="•"/>
              <a:defRPr/>
            </a:pPr>
            <a:r>
              <a:rPr lang="en-US" sz="1000" kern="0" dirty="0">
                <a:solidFill>
                  <a:srgbClr val="000000"/>
                </a:solidFill>
                <a:ea typeface="Calibri"/>
                <a:cs typeface="Calibri"/>
                <a:sym typeface="Calibri"/>
              </a:rPr>
              <a:t>Supports development and revisions of protocols for UCSD IITs</a:t>
            </a:r>
          </a:p>
          <a:p>
            <a:pPr marL="171450" lvl="0" indent="-171450">
              <a:buClr>
                <a:srgbClr val="000000"/>
              </a:buClr>
              <a:buSzPts val="900"/>
              <a:buFont typeface="Arial" panose="020B0604020202020204" pitchFamily="34" charset="0"/>
              <a:buChar char="•"/>
              <a:defRPr/>
            </a:pPr>
            <a:r>
              <a:rPr lang="en-US" sz="1000" kern="0" dirty="0">
                <a:solidFill>
                  <a:srgbClr val="000000"/>
                </a:solidFill>
                <a:ea typeface="Calibri"/>
                <a:cs typeface="Calibri"/>
                <a:sym typeface="Calibri"/>
              </a:rPr>
              <a:t>Helps with ICF and other study document creation </a:t>
            </a:r>
          </a:p>
          <a:p>
            <a:pPr marL="171450" lvl="0" indent="-171450">
              <a:buClr>
                <a:srgbClr val="000000"/>
              </a:buClr>
              <a:buSzPts val="900"/>
              <a:buFont typeface="Arial" panose="020B0604020202020204" pitchFamily="34" charset="0"/>
              <a:buChar char="•"/>
              <a:defRPr/>
            </a:pPr>
            <a:r>
              <a:rPr lang="en-US" sz="1000" kern="0" dirty="0">
                <a:solidFill>
                  <a:srgbClr val="000000"/>
                </a:solidFill>
                <a:ea typeface="Calibri"/>
                <a:cs typeface="Calibri"/>
                <a:sym typeface="Calibri"/>
              </a:rPr>
              <a:t>Submits and maintains study on clinicaltrials.gov </a:t>
            </a:r>
          </a:p>
          <a:p>
            <a:pPr lvl="0">
              <a:buClr>
                <a:srgbClr val="000000"/>
              </a:buClr>
              <a:buSzPts val="900"/>
              <a:defRPr/>
            </a:pPr>
            <a:endParaRPr lang="en-US" sz="900" kern="0" dirty="0">
              <a:solidFill>
                <a:srgbClr val="000000"/>
              </a:solidFill>
              <a:ea typeface="Calibri"/>
              <a:cs typeface="Calibri"/>
              <a:sym typeface="Calibri"/>
            </a:endParaRPr>
          </a:p>
        </p:txBody>
      </p:sp>
      <p:sp>
        <p:nvSpPr>
          <p:cNvPr id="20" name="Google Shape;327;p19">
            <a:extLst>
              <a:ext uri="{FF2B5EF4-FFF2-40B4-BE49-F238E27FC236}">
                <a16:creationId xmlns:a16="http://schemas.microsoft.com/office/drawing/2014/main" id="{3938CD6D-E27C-4874-A79C-AA6581F0A4A2}"/>
              </a:ext>
            </a:extLst>
          </p:cNvPr>
          <p:cNvSpPr txBox="1"/>
          <p:nvPr/>
        </p:nvSpPr>
        <p:spPr>
          <a:xfrm>
            <a:off x="7475264" y="3928776"/>
            <a:ext cx="2843748" cy="907900"/>
          </a:xfrm>
          <a:prstGeom prst="rect">
            <a:avLst/>
          </a:prstGeom>
          <a:solidFill>
            <a:srgbClr val="DDEAF6"/>
          </a:solidFill>
          <a:ln w="254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Start Up Project Manager Role:</a:t>
            </a:r>
          </a:p>
          <a:p>
            <a:pPr marL="285750" marR="0" lvl="0" indent="-285750" algn="ctr"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000" kern="0" dirty="0">
                <a:solidFill>
                  <a:srgbClr val="000000"/>
                </a:solidFill>
                <a:latin typeface="Calibri"/>
                <a:ea typeface="Calibri"/>
                <a:cs typeface="Calibri"/>
                <a:sym typeface="Calibri"/>
              </a:rPr>
              <a:t>Responsible for coordinating and managing clinical trials start up activities until study activation.  </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lang="en-US" sz="900" kern="0" dirty="0">
              <a:solidFill>
                <a:srgbClr val="000000"/>
              </a:solidFill>
              <a:ea typeface="Calibri"/>
              <a:cs typeface="Calibri"/>
              <a:sym typeface="Calibri"/>
            </a:endParaRPr>
          </a:p>
        </p:txBody>
      </p:sp>
      <p:cxnSp>
        <p:nvCxnSpPr>
          <p:cNvPr id="26" name="Straight Connector 25">
            <a:extLst>
              <a:ext uri="{FF2B5EF4-FFF2-40B4-BE49-F238E27FC236}">
                <a16:creationId xmlns:a16="http://schemas.microsoft.com/office/drawing/2014/main" id="{B8AA8238-5923-46B1-AB84-C72BA55D5215}"/>
              </a:ext>
            </a:extLst>
          </p:cNvPr>
          <p:cNvCxnSpPr>
            <a:cxnSpLocks/>
            <a:endCxn id="8" idx="2"/>
          </p:cNvCxnSpPr>
          <p:nvPr/>
        </p:nvCxnSpPr>
        <p:spPr>
          <a:xfrm flipH="1" flipV="1">
            <a:off x="8897139" y="2929225"/>
            <a:ext cx="23393" cy="999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CF57AD-DE61-4EB0-AC56-2AA8AF8B7A5F}"/>
              </a:ext>
            </a:extLst>
          </p:cNvPr>
          <p:cNvCxnSpPr>
            <a:cxnSpLocks/>
          </p:cNvCxnSpPr>
          <p:nvPr/>
        </p:nvCxnSpPr>
        <p:spPr>
          <a:xfrm>
            <a:off x="6642464" y="2054519"/>
            <a:ext cx="2254675" cy="941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Google Shape;327;p19">
            <a:extLst>
              <a:ext uri="{FF2B5EF4-FFF2-40B4-BE49-F238E27FC236}">
                <a16:creationId xmlns:a16="http://schemas.microsoft.com/office/drawing/2014/main" id="{4B76F7C9-5D28-447A-8AAC-D4FDAA38158C}"/>
              </a:ext>
            </a:extLst>
          </p:cNvPr>
          <p:cNvSpPr txBox="1"/>
          <p:nvPr/>
        </p:nvSpPr>
        <p:spPr>
          <a:xfrm>
            <a:off x="5355267" y="4532156"/>
            <a:ext cx="1914366" cy="615513"/>
          </a:xfrm>
          <a:prstGeom prst="rect">
            <a:avLst/>
          </a:prstGeom>
          <a:solidFill>
            <a:srgbClr val="DDEAF6"/>
          </a:solidFill>
          <a:ln w="2540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1400" b="1" kern="0" dirty="0">
                <a:solidFill>
                  <a:srgbClr val="000000"/>
                </a:solidFill>
                <a:latin typeface="Calibri"/>
                <a:ea typeface="Calibri"/>
                <a:cs typeface="Calibri"/>
                <a:sym typeface="Calibri"/>
              </a:rPr>
              <a:t>IND Specialist Role</a:t>
            </a:r>
          </a:p>
          <a:p>
            <a:pPr marL="285750" marR="0" lvl="0" indent="-285750" algn="ctr" defTabSz="914400" rtl="0" eaLnBrk="1" fontAlgn="auto" latinLnBrk="0" hangingPunct="1">
              <a:lnSpc>
                <a:spcPct val="100000"/>
              </a:lnSpc>
              <a:spcBef>
                <a:spcPts val="0"/>
              </a:spcBef>
              <a:spcAft>
                <a:spcPts val="0"/>
              </a:spcAft>
              <a:buClr>
                <a:srgbClr val="000000"/>
              </a:buClr>
              <a:buSzPts val="900"/>
              <a:buFont typeface="Arial" panose="020B0604020202020204" pitchFamily="34" charset="0"/>
              <a:buChar char="•"/>
              <a:tabLst/>
              <a:defRPr/>
            </a:pPr>
            <a:r>
              <a:rPr lang="en-US" sz="1000" kern="0" dirty="0">
                <a:solidFill>
                  <a:srgbClr val="000000"/>
                </a:solidFill>
                <a:ea typeface="Calibri"/>
                <a:cs typeface="Calibri"/>
                <a:sym typeface="Calibri"/>
              </a:rPr>
              <a:t>Refer to Regulatory Team chart   </a:t>
            </a:r>
          </a:p>
        </p:txBody>
      </p:sp>
      <p:cxnSp>
        <p:nvCxnSpPr>
          <p:cNvPr id="9" name="Google Shape;301;p19">
            <a:extLst>
              <a:ext uri="{FF2B5EF4-FFF2-40B4-BE49-F238E27FC236}">
                <a16:creationId xmlns:a16="http://schemas.microsoft.com/office/drawing/2014/main" id="{0A43DD2F-D747-1F06-F50B-B15679C08475}"/>
              </a:ext>
            </a:extLst>
          </p:cNvPr>
          <p:cNvCxnSpPr>
            <a:cxnSpLocks/>
          </p:cNvCxnSpPr>
          <p:nvPr/>
        </p:nvCxnSpPr>
        <p:spPr>
          <a:xfrm>
            <a:off x="8879097" y="2063930"/>
            <a:ext cx="0" cy="369136"/>
          </a:xfrm>
          <a:prstGeom prst="straightConnector1">
            <a:avLst/>
          </a:prstGeom>
          <a:noFill/>
          <a:ln w="28575" cap="flat" cmpd="sng">
            <a:solidFill>
              <a:srgbClr val="3E6EC2"/>
            </a:solidFill>
            <a:prstDash val="solid"/>
            <a:round/>
            <a:headEnd type="none" w="sm" len="sm"/>
            <a:tailEnd type="none" w="sm" len="sm"/>
          </a:ln>
        </p:spPr>
      </p:cxnSp>
      <p:cxnSp>
        <p:nvCxnSpPr>
          <p:cNvPr id="27" name="Google Shape;301;p19">
            <a:extLst>
              <a:ext uri="{FF2B5EF4-FFF2-40B4-BE49-F238E27FC236}">
                <a16:creationId xmlns:a16="http://schemas.microsoft.com/office/drawing/2014/main" id="{E17F0F9F-DA4F-B39E-6E51-F8FADFEE118F}"/>
              </a:ext>
            </a:extLst>
          </p:cNvPr>
          <p:cNvCxnSpPr>
            <a:cxnSpLocks/>
          </p:cNvCxnSpPr>
          <p:nvPr/>
        </p:nvCxnSpPr>
        <p:spPr>
          <a:xfrm flipH="1">
            <a:off x="4068071" y="3354072"/>
            <a:ext cx="1" cy="1164140"/>
          </a:xfrm>
          <a:prstGeom prst="straightConnector1">
            <a:avLst/>
          </a:prstGeom>
          <a:noFill/>
          <a:ln w="28575" cap="flat" cmpd="sng">
            <a:solidFill>
              <a:srgbClr val="3E6EC2"/>
            </a:solidFill>
            <a:prstDash val="solid"/>
            <a:round/>
            <a:headEnd type="none" w="sm" len="sm"/>
            <a:tailEnd type="none" w="sm" len="sm"/>
          </a:ln>
        </p:spPr>
      </p:cxnSp>
      <p:cxnSp>
        <p:nvCxnSpPr>
          <p:cNvPr id="29" name="Google Shape;334;p19">
            <a:extLst>
              <a:ext uri="{FF2B5EF4-FFF2-40B4-BE49-F238E27FC236}">
                <a16:creationId xmlns:a16="http://schemas.microsoft.com/office/drawing/2014/main" id="{88B73E2C-E5D6-4F62-7526-4DD2C0B72E12}"/>
              </a:ext>
            </a:extLst>
          </p:cNvPr>
          <p:cNvCxnSpPr>
            <a:cxnSpLocks/>
          </p:cNvCxnSpPr>
          <p:nvPr/>
        </p:nvCxnSpPr>
        <p:spPr>
          <a:xfrm>
            <a:off x="1493678" y="3937743"/>
            <a:ext cx="2574393" cy="0"/>
          </a:xfrm>
          <a:prstGeom prst="straightConnector1">
            <a:avLst/>
          </a:prstGeom>
          <a:noFill/>
          <a:ln w="28575" cap="flat" cmpd="sng">
            <a:solidFill>
              <a:srgbClr val="3E6EC2"/>
            </a:solidFill>
            <a:prstDash val="solid"/>
            <a:round/>
            <a:headEnd type="none" w="sm" len="sm"/>
            <a:tailEnd type="none" w="sm" len="sm"/>
          </a:ln>
        </p:spPr>
      </p:cxnSp>
      <p:cxnSp>
        <p:nvCxnSpPr>
          <p:cNvPr id="30" name="Google Shape;301;p19">
            <a:extLst>
              <a:ext uri="{FF2B5EF4-FFF2-40B4-BE49-F238E27FC236}">
                <a16:creationId xmlns:a16="http://schemas.microsoft.com/office/drawing/2014/main" id="{E9727B0C-871D-9868-B3D9-D9631492116C}"/>
              </a:ext>
            </a:extLst>
          </p:cNvPr>
          <p:cNvCxnSpPr>
            <a:cxnSpLocks/>
          </p:cNvCxnSpPr>
          <p:nvPr/>
        </p:nvCxnSpPr>
        <p:spPr>
          <a:xfrm>
            <a:off x="1493678" y="3936142"/>
            <a:ext cx="0" cy="596014"/>
          </a:xfrm>
          <a:prstGeom prst="straightConnector1">
            <a:avLst/>
          </a:prstGeom>
          <a:noFill/>
          <a:ln w="28575" cap="flat" cmpd="sng">
            <a:solidFill>
              <a:srgbClr val="3E6EC2"/>
            </a:solidFill>
            <a:prstDash val="solid"/>
            <a:round/>
            <a:headEnd type="none" w="sm" len="sm"/>
            <a:tailEnd type="none" w="sm" len="sm"/>
          </a:ln>
        </p:spPr>
      </p:cxnSp>
      <p:cxnSp>
        <p:nvCxnSpPr>
          <p:cNvPr id="31" name="Straight Connector 30">
            <a:extLst>
              <a:ext uri="{FF2B5EF4-FFF2-40B4-BE49-F238E27FC236}">
                <a16:creationId xmlns:a16="http://schemas.microsoft.com/office/drawing/2014/main" id="{9ACDE086-EF71-B8EB-132C-9DA1A9E406C4}"/>
              </a:ext>
            </a:extLst>
          </p:cNvPr>
          <p:cNvCxnSpPr>
            <a:cxnSpLocks/>
          </p:cNvCxnSpPr>
          <p:nvPr/>
        </p:nvCxnSpPr>
        <p:spPr>
          <a:xfrm>
            <a:off x="4068071" y="3939607"/>
            <a:ext cx="2254675" cy="94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Google Shape;301;p19">
            <a:extLst>
              <a:ext uri="{FF2B5EF4-FFF2-40B4-BE49-F238E27FC236}">
                <a16:creationId xmlns:a16="http://schemas.microsoft.com/office/drawing/2014/main" id="{E1D751F7-C3B9-4741-9FC2-4B03964C98CA}"/>
              </a:ext>
            </a:extLst>
          </p:cNvPr>
          <p:cNvCxnSpPr>
            <a:cxnSpLocks/>
          </p:cNvCxnSpPr>
          <p:nvPr/>
        </p:nvCxnSpPr>
        <p:spPr>
          <a:xfrm>
            <a:off x="6322746" y="3944312"/>
            <a:ext cx="0" cy="573900"/>
          </a:xfrm>
          <a:prstGeom prst="straightConnector1">
            <a:avLst/>
          </a:prstGeom>
          <a:noFill/>
          <a:ln w="28575" cap="flat" cmpd="sng">
            <a:solidFill>
              <a:srgbClr val="3E6EC2"/>
            </a:solidFill>
            <a:prstDash val="solid"/>
            <a:round/>
            <a:headEnd type="none" w="sm" len="sm"/>
            <a:tailEnd type="none" w="sm" len="sm"/>
          </a:ln>
        </p:spPr>
      </p:cxnSp>
    </p:spTree>
    <p:extLst>
      <p:ext uri="{BB962C8B-B14F-4D97-AF65-F5344CB8AC3E}">
        <p14:creationId xmlns:p14="http://schemas.microsoft.com/office/powerpoint/2010/main" val="1411047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502EE9E-BD84-E957-9CB6-D65A41CE62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think-cell data - do not delete" hidden="1">
                        <a:extLst>
                          <a:ext uri="{FF2B5EF4-FFF2-40B4-BE49-F238E27FC236}">
                            <a16:creationId xmlns:a16="http://schemas.microsoft.com/office/drawing/2014/main" id="{1502EE9E-BD84-E957-9CB6-D65A41CE6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0362C14-83C0-5427-86A0-524C2CB50472}"/>
              </a:ext>
            </a:extLst>
          </p:cNvPr>
          <p:cNvSpPr>
            <a:spLocks noGrp="1"/>
          </p:cNvSpPr>
          <p:nvPr>
            <p:ph type="title"/>
          </p:nvPr>
        </p:nvSpPr>
        <p:spPr/>
        <p:txBody>
          <a:bodyPr vert="horz"/>
          <a:lstStyle/>
          <a:p>
            <a:r>
              <a:rPr lang="en-US" dirty="0"/>
              <a:t>Thank You</a:t>
            </a:r>
          </a:p>
        </p:txBody>
      </p:sp>
    </p:spTree>
    <p:extLst>
      <p:ext uri="{BB962C8B-B14F-4D97-AF65-F5344CB8AC3E}">
        <p14:creationId xmlns:p14="http://schemas.microsoft.com/office/powerpoint/2010/main" val="114407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DF92-92D8-4C4E-A359-E504622B7FB3}"/>
              </a:ext>
            </a:extLst>
          </p:cNvPr>
          <p:cNvSpPr>
            <a:spLocks noGrp="1"/>
          </p:cNvSpPr>
          <p:nvPr>
            <p:ph type="title"/>
          </p:nvPr>
        </p:nvSpPr>
        <p:spPr>
          <a:xfrm>
            <a:off x="182433" y="199550"/>
            <a:ext cx="11353800" cy="495300"/>
          </a:xfrm>
        </p:spPr>
        <p:txBody>
          <a:bodyPr>
            <a:normAutofit fontScale="90000"/>
          </a:bodyPr>
          <a:lstStyle/>
          <a:p>
            <a:r>
              <a:rPr lang="en-US" dirty="0"/>
              <a:t>IIT Start up Overview </a:t>
            </a:r>
            <a:br>
              <a:rPr lang="en-US" dirty="0"/>
            </a:br>
            <a:endParaRPr lang="en-US" dirty="0"/>
          </a:p>
        </p:txBody>
      </p:sp>
      <p:sp>
        <p:nvSpPr>
          <p:cNvPr id="4" name="Date Placeholder 3">
            <a:extLst>
              <a:ext uri="{FF2B5EF4-FFF2-40B4-BE49-F238E27FC236}">
                <a16:creationId xmlns:a16="http://schemas.microsoft.com/office/drawing/2014/main" id="{C47764A6-2B49-43E6-9C11-5CC9F4FD40F8}"/>
              </a:ext>
            </a:extLst>
          </p:cNvPr>
          <p:cNvSpPr>
            <a:spLocks noGrp="1"/>
          </p:cNvSpPr>
          <p:nvPr>
            <p:ph type="dt" sz="half" idx="14"/>
          </p:nvPr>
        </p:nvSpPr>
        <p:spPr/>
        <p:txBody>
          <a:bodyPr/>
          <a:lstStyle/>
          <a:p>
            <a:fld id="{14298C73-C61A-478E-A239-5E10B1DE2EFA}" type="datetime2">
              <a:rPr lang="en-US" smtClean="0"/>
              <a:t>Tuesday, August 20, 2024</a:t>
            </a:fld>
            <a:endParaRPr lang="en-US"/>
          </a:p>
        </p:txBody>
      </p:sp>
      <p:sp>
        <p:nvSpPr>
          <p:cNvPr id="5" name="Slide Number Placeholder 4">
            <a:extLst>
              <a:ext uri="{FF2B5EF4-FFF2-40B4-BE49-F238E27FC236}">
                <a16:creationId xmlns:a16="http://schemas.microsoft.com/office/drawing/2014/main" id="{7D009C88-3E6F-49EE-8773-87DEA88EDA57}"/>
              </a:ext>
            </a:extLst>
          </p:cNvPr>
          <p:cNvSpPr>
            <a:spLocks noGrp="1"/>
          </p:cNvSpPr>
          <p:nvPr>
            <p:ph type="sldNum" sz="quarter" idx="16"/>
          </p:nvPr>
        </p:nvSpPr>
        <p:spPr/>
        <p:txBody>
          <a:bodyPr/>
          <a:lstStyle/>
          <a:p>
            <a:fld id="{436DF479-7476-4076-86FD-1C41B7E33810}" type="slidenum">
              <a:rPr lang="en-US" smtClean="0"/>
              <a:pPr/>
              <a:t>9</a:t>
            </a:fld>
            <a:r>
              <a:rPr lang="en-US"/>
              <a:t>     │</a:t>
            </a:r>
          </a:p>
        </p:txBody>
      </p:sp>
      <p:sp>
        <p:nvSpPr>
          <p:cNvPr id="6" name="Footer Placeholder 5">
            <a:extLst>
              <a:ext uri="{FF2B5EF4-FFF2-40B4-BE49-F238E27FC236}">
                <a16:creationId xmlns:a16="http://schemas.microsoft.com/office/drawing/2014/main" id="{E5907411-C2FC-465D-B264-DE71BA0FD2C2}"/>
              </a:ext>
            </a:extLst>
          </p:cNvPr>
          <p:cNvSpPr>
            <a:spLocks noGrp="1"/>
          </p:cNvSpPr>
          <p:nvPr>
            <p:ph type="ftr" sz="quarter" idx="39"/>
          </p:nvPr>
        </p:nvSpPr>
        <p:spPr/>
        <p:txBody>
          <a:bodyPr/>
          <a:lstStyle/>
          <a:p>
            <a:r>
              <a:rPr lang="en-US"/>
              <a:t>CONFIDENTIAL DRAFT – For discussion purposes only</a:t>
            </a:r>
          </a:p>
        </p:txBody>
      </p:sp>
      <p:pic>
        <p:nvPicPr>
          <p:cNvPr id="3" name="Picture 2">
            <a:extLst>
              <a:ext uri="{FF2B5EF4-FFF2-40B4-BE49-F238E27FC236}">
                <a16:creationId xmlns:a16="http://schemas.microsoft.com/office/drawing/2014/main" id="{3103B36F-6B2C-4B4B-9F36-E4C9E653252B}"/>
              </a:ext>
            </a:extLst>
          </p:cNvPr>
          <p:cNvPicPr>
            <a:picLocks noChangeAspect="1"/>
          </p:cNvPicPr>
          <p:nvPr/>
        </p:nvPicPr>
        <p:blipFill>
          <a:blip r:embed="rId3"/>
          <a:stretch>
            <a:fillRect/>
          </a:stretch>
        </p:blipFill>
        <p:spPr>
          <a:xfrm>
            <a:off x="3486097" y="298579"/>
            <a:ext cx="6509552" cy="6260841"/>
          </a:xfrm>
          <a:prstGeom prst="rect">
            <a:avLst/>
          </a:prstGeom>
        </p:spPr>
      </p:pic>
    </p:spTree>
    <p:extLst>
      <p:ext uri="{BB962C8B-B14F-4D97-AF65-F5344CB8AC3E}">
        <p14:creationId xmlns:p14="http://schemas.microsoft.com/office/powerpoint/2010/main" val="2673644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F"/>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F"/>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SYMBOLCOLOR" val="single"/>
  <p:tag name="DYNAMICSHAPE" val="Row header flat"/>
  <p:tag name="SYMBOL" val="Row header flat"/>
  <p:tag name="FIXEDPOSITION" val="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DZyRJezqE.i1Rb9VuilcQ"/>
  <p:tag name="SYMBOLCOLOR" val="single"/>
  <p:tag name="DYNAMICSHAPE" val="Row header flat"/>
  <p:tag name="SYMBOL" val="Row header flat"/>
  <p:tag name="FIXEDPOSITION" val="T"/>
</p:tagLst>
</file>

<file path=ppt/tags/tag14.xml><?xml version="1.0" encoding="utf-8"?>
<p:tagLst xmlns:a="http://schemas.openxmlformats.org/drawingml/2006/main" xmlns:r="http://schemas.openxmlformats.org/officeDocument/2006/relationships" xmlns:p="http://schemas.openxmlformats.org/presentationml/2006/main">
  <p:tag name="EYCUSTOMTRACKER" val="T"/>
</p:tagLst>
</file>

<file path=ppt/tags/tag15.xml><?xml version="1.0" encoding="utf-8"?>
<p:tagLst xmlns:a="http://schemas.openxmlformats.org/drawingml/2006/main" xmlns:r="http://schemas.openxmlformats.org/officeDocument/2006/relationships" xmlns:p="http://schemas.openxmlformats.org/presentationml/2006/main">
  <p:tag name="EYCUSTOMTRACKER" val="T"/>
</p:tagLst>
</file>

<file path=ppt/tags/tag16.xml><?xml version="1.0" encoding="utf-8"?>
<p:tagLst xmlns:a="http://schemas.openxmlformats.org/drawingml/2006/main" xmlns:r="http://schemas.openxmlformats.org/officeDocument/2006/relationships" xmlns:p="http://schemas.openxmlformats.org/presentationml/2006/main">
  <p:tag name="EYCUSTOMTRACKER" val="T"/>
</p:tagLst>
</file>

<file path=ppt/tags/tag17.xml><?xml version="1.0" encoding="utf-8"?>
<p:tagLst xmlns:a="http://schemas.openxmlformats.org/drawingml/2006/main" xmlns:r="http://schemas.openxmlformats.org/officeDocument/2006/relationships" xmlns:p="http://schemas.openxmlformats.org/presentationml/2006/main">
  <p:tag name="EYCUSTOMTRACKER" val="T"/>
</p:tagLst>
</file>

<file path=ppt/tags/tag18.xml><?xml version="1.0" encoding="utf-8"?>
<p:tagLst xmlns:a="http://schemas.openxmlformats.org/drawingml/2006/main" xmlns:r="http://schemas.openxmlformats.org/officeDocument/2006/relationships" xmlns:p="http://schemas.openxmlformats.org/presentationml/2006/main">
  <p:tag name="EYCUSTOMTRACKER" val="T"/>
</p:tagLst>
</file>

<file path=ppt/tags/tag19.xml><?xml version="1.0" encoding="utf-8"?>
<p:tagLst xmlns:a="http://schemas.openxmlformats.org/drawingml/2006/main" xmlns:r="http://schemas.openxmlformats.org/officeDocument/2006/relationships" xmlns:p="http://schemas.openxmlformats.org/presentationml/2006/main">
  <p:tag name="EYCUSTOMTRACKER" va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YCUSTOMTRACKER" val="T"/>
</p:tagLst>
</file>

<file path=ppt/tags/tag21.xml><?xml version="1.0" encoding="utf-8"?>
<p:tagLst xmlns:a="http://schemas.openxmlformats.org/drawingml/2006/main" xmlns:r="http://schemas.openxmlformats.org/officeDocument/2006/relationships" xmlns:p="http://schemas.openxmlformats.org/presentationml/2006/main">
  <p:tag name="EYCUSTOMTRACKER" val="T"/>
</p:tagLst>
</file>

<file path=ppt/tags/tag22.xml><?xml version="1.0" encoding="utf-8"?>
<p:tagLst xmlns:a="http://schemas.openxmlformats.org/drawingml/2006/main" xmlns:r="http://schemas.openxmlformats.org/officeDocument/2006/relationships" xmlns:p="http://schemas.openxmlformats.org/presentationml/2006/main">
  <p:tag name="EYCUSTOMTRACKER" val="T"/>
</p:tagLst>
</file>

<file path=ppt/tags/tag23.xml><?xml version="1.0" encoding="utf-8"?>
<p:tagLst xmlns:a="http://schemas.openxmlformats.org/drawingml/2006/main" xmlns:r="http://schemas.openxmlformats.org/officeDocument/2006/relationships" xmlns:p="http://schemas.openxmlformats.org/presentationml/2006/main">
  <p:tag name="EYCUSTOMTRACKER" val="T"/>
</p:tagLst>
</file>

<file path=ppt/tags/tag24.xml><?xml version="1.0" encoding="utf-8"?>
<p:tagLst xmlns:a="http://schemas.openxmlformats.org/drawingml/2006/main" xmlns:r="http://schemas.openxmlformats.org/officeDocument/2006/relationships" xmlns:p="http://schemas.openxmlformats.org/presentationml/2006/main">
  <p:tag name="EYCUSTOMTRACKER" val="T"/>
</p:tagLst>
</file>

<file path=ppt/tags/tag25.xml><?xml version="1.0" encoding="utf-8"?>
<p:tagLst xmlns:a="http://schemas.openxmlformats.org/drawingml/2006/main" xmlns:r="http://schemas.openxmlformats.org/officeDocument/2006/relationships" xmlns:p="http://schemas.openxmlformats.org/presentationml/2006/main">
  <p:tag name="EYCUSTOMTRACKER" val="T"/>
</p:tagLst>
</file>

<file path=ppt/tags/tag26.xml><?xml version="1.0" encoding="utf-8"?>
<p:tagLst xmlns:a="http://schemas.openxmlformats.org/drawingml/2006/main" xmlns:r="http://schemas.openxmlformats.org/officeDocument/2006/relationships" xmlns:p="http://schemas.openxmlformats.org/presentationml/2006/main">
  <p:tag name="EYCUSTOMTRACKER" val="T"/>
</p:tagLst>
</file>

<file path=ppt/tags/tag27.xml><?xml version="1.0" encoding="utf-8"?>
<p:tagLst xmlns:a="http://schemas.openxmlformats.org/drawingml/2006/main" xmlns:r="http://schemas.openxmlformats.org/officeDocument/2006/relationships" xmlns:p="http://schemas.openxmlformats.org/presentationml/2006/main">
  <p:tag name="EYCUSTOMTRACKER" val="T"/>
</p:tagLst>
</file>

<file path=ppt/tags/tag28.xml><?xml version="1.0" encoding="utf-8"?>
<p:tagLst xmlns:a="http://schemas.openxmlformats.org/drawingml/2006/main" xmlns:r="http://schemas.openxmlformats.org/officeDocument/2006/relationships" xmlns:p="http://schemas.openxmlformats.org/presentationml/2006/main">
  <p:tag name="EYCUSTOMTRACKER" val="T"/>
</p:tagLst>
</file>

<file path=ppt/tags/tag29.xml><?xml version="1.0" encoding="utf-8"?>
<p:tagLst xmlns:a="http://schemas.openxmlformats.org/drawingml/2006/main" xmlns:r="http://schemas.openxmlformats.org/officeDocument/2006/relationships" xmlns:p="http://schemas.openxmlformats.org/presentationml/2006/main">
  <p:tag name="EYCUSTOMTRACKER"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3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3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3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3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4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POWER_USER_CONTEXTUAL_SHAPES_TAG" val="POWER_USER_CONTEXTUAL_SHAPES_DIAGRAMS_CIRCULAR"/>
</p:tagLst>
</file>

<file path=ppt/tags/tag4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
</p:tagLst>
</file>

<file path=ppt/tags/tag5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5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5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5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5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5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ags/tag5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9"/>
</p:tagLst>
</file>

<file path=ppt/tags/tag5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0"/>
</p:tagLst>
</file>

<file path=ppt/tags/tag5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QcC725TbWxo2Xgn2AdzrA"/>
</p:tagLst>
</file>

<file path=ppt/tags/tag6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2"/>
</p:tagLst>
</file>

<file path=ppt/tags/tag6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3"/>
</p:tagLst>
</file>

<file path=ppt/tags/tag6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4"/>
</p:tagLst>
</file>

<file path=ppt/tags/tag6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5"/>
</p:tagLst>
</file>

<file path=ppt/tags/tag6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6"/>
</p:tagLst>
</file>

<file path=ppt/tags/tag6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7"/>
</p:tagLst>
</file>

<file path=ppt/tags/tag6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8"/>
</p:tagLst>
</file>

<file path=ppt/tags/tag6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9"/>
</p:tagLst>
</file>

<file path=ppt/tags/tag6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0"/>
</p:tagLst>
</file>

<file path=ppt/tags/tag6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1"/>
</p:tagLst>
</file>

<file path=ppt/tags/tag7.xml><?xml version="1.0" encoding="utf-8"?>
<p:tagLst xmlns:a="http://schemas.openxmlformats.org/drawingml/2006/main" xmlns:r="http://schemas.openxmlformats.org/officeDocument/2006/relationships" xmlns:p="http://schemas.openxmlformats.org/presentationml/2006/main">
  <p:tag name="IMAGESHAPEINCORNER_" val="Yes"/>
  <p:tag name="IMAGESHAPEINFO_" val="{&quot;imgSize&quot;:{&quot;Height&quot;:73.0,&quot;Width&quot;:110.0},&quot;ImageInset&quot;:0.0,&quot;BorderColor&quot;:16777215,&quot;FillOwner&quot;:false,&quot;OwnerInset&quot;:0.0}"/>
</p:tagLst>
</file>

<file path=ppt/tags/tag7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2"/>
</p:tagLst>
</file>

<file path=ppt/tags/tag7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3"/>
</p:tagLst>
</file>

<file path=ppt/tags/tag7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4"/>
</p:tagLst>
</file>

<file path=ppt/tags/tag7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5"/>
</p:tagLst>
</file>

<file path=ppt/tags/tag7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6"/>
</p:tagLst>
</file>

<file path=ppt/tags/tag7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7"/>
</p:tagLst>
</file>

<file path=ppt/tags/tag7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8"/>
</p:tagLst>
</file>

<file path=ppt/tags/tag7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9"/>
</p:tagLst>
</file>

<file path=ppt/tags/tag7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0"/>
</p:tagLst>
</file>

<file path=ppt/tags/tag7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1"/>
</p:tagLst>
</file>

<file path=ppt/tags/tag8.xml><?xml version="1.0" encoding="utf-8"?>
<p:tagLst xmlns:a="http://schemas.openxmlformats.org/drawingml/2006/main" xmlns:r="http://schemas.openxmlformats.org/officeDocument/2006/relationships" xmlns:p="http://schemas.openxmlformats.org/presentationml/2006/main">
  <p:tag name="DYNAMICSHAPE" val="Single quote"/>
  <p:tag name="SYMBOL" val="Single quote"/>
  <p:tag name="SYMBOLCOLOR" val="single"/>
  <p:tag name="FIXEDPOSITION" val="F"/>
</p:tagLst>
</file>

<file path=ppt/tags/tag8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2"/>
</p:tagLst>
</file>

<file path=ppt/tags/tag8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3"/>
</p:tagLst>
</file>

<file path=ppt/tags/tag8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4"/>
</p:tagLst>
</file>

<file path=ppt/tags/tag8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5"/>
</p:tagLst>
</file>

<file path=ppt/tags/tag8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6"/>
</p:tagLst>
</file>

<file path=ppt/tags/tag8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7"/>
</p:tagLst>
</file>

<file path=ppt/tags/tag8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8"/>
</p:tagLst>
</file>

<file path=ppt/tags/tag8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9"/>
</p:tagLst>
</file>

<file path=ppt/tags/tag8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0"/>
</p:tagLst>
</file>

<file path=ppt/tags/tag8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1"/>
</p:tagLst>
</file>

<file path=ppt/tags/tag9.xml><?xml version="1.0" encoding="utf-8"?>
<p:tagLst xmlns:a="http://schemas.openxmlformats.org/drawingml/2006/main" xmlns:r="http://schemas.openxmlformats.org/officeDocument/2006/relationships" xmlns:p="http://schemas.openxmlformats.org/presentationml/2006/main">
  <p:tag name="DYNAMICSHAPE" val="Survey title LHS"/>
  <p:tag name="SYMBOL" val="Survey title LHS"/>
  <p:tag name="SYMBOLCOLOR" val="single"/>
  <p:tag name="FIXEDPOSITION" val="T"/>
</p:tagLst>
</file>

<file path=ppt/tags/tag9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2"/>
</p:tagLst>
</file>

<file path=ppt/tags/tag9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3"/>
</p:tagLst>
</file>

<file path=ppt/tags/tag9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4"/>
</p:tagLst>
</file>

<file path=ppt/tags/tag9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5"/>
</p:tagLst>
</file>

<file path=ppt/tags/tag9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6"/>
</p:tagLst>
</file>

<file path=ppt/tags/tag9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7"/>
</p:tagLst>
</file>

<file path=ppt/tags/tag9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8"/>
</p:tagLst>
</file>

<file path=ppt/tags/tag9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9"/>
</p:tagLst>
</file>

<file path=ppt/tags/tag9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0"/>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CSD Health Office Theme">
  <a:themeElements>
    <a:clrScheme name="UCSD Health Colors">
      <a:dk1>
        <a:srgbClr val="2C2C2D"/>
      </a:dk1>
      <a:lt1>
        <a:sysClr val="window" lastClr="FFFFFF"/>
      </a:lt1>
      <a:dk2>
        <a:srgbClr val="13294B"/>
      </a:dk2>
      <a:lt2>
        <a:srgbClr val="FFFFFF"/>
      </a:lt2>
      <a:accent1>
        <a:srgbClr val="007DBA"/>
      </a:accent1>
      <a:accent2>
        <a:srgbClr val="003865"/>
      </a:accent2>
      <a:accent3>
        <a:srgbClr val="008755"/>
      </a:accent3>
      <a:accent4>
        <a:srgbClr val="84BD00"/>
      </a:accent4>
      <a:accent5>
        <a:srgbClr val="FFCD00"/>
      </a:accent5>
      <a:accent6>
        <a:srgbClr val="ED8B00"/>
      </a:accent6>
      <a:hlink>
        <a:srgbClr val="007DBA"/>
      </a:hlink>
      <a:folHlink>
        <a:srgbClr val="954F72"/>
      </a:folHlink>
    </a:clrScheme>
    <a:fontScheme name="UCSD Health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defPPr>
      </a:lstStyle>
    </a:txDef>
  </a:objectDefaults>
  <a:extraClrSchemeLst/>
  <a:extLst>
    <a:ext uri="{05A4C25C-085E-4340-85A3-A5531E510DB2}">
      <thm15:themeFamily xmlns:thm15="http://schemas.microsoft.com/office/thememl/2012/main" name="UCSD Health Template_16x9.potx" id="{FE865EDC-5AFD-4995-BC8B-63F98E42D914}" vid="{6F2DD288-58B0-40F3-9CC7-9EA345E5173D}"/>
    </a:ext>
  </a:extLst>
</a:theme>
</file>

<file path=ppt/theme/theme2.xml><?xml version="1.0" encoding="utf-8"?>
<a:theme xmlns:a="http://schemas.openxmlformats.org/drawingml/2006/main" name="2_UCSD Health Office Theme">
  <a:themeElements>
    <a:clrScheme name="UCSD Health Colors">
      <a:dk1>
        <a:srgbClr val="2C2C2D"/>
      </a:dk1>
      <a:lt1>
        <a:sysClr val="window" lastClr="FFFFFF"/>
      </a:lt1>
      <a:dk2>
        <a:srgbClr val="13294B"/>
      </a:dk2>
      <a:lt2>
        <a:srgbClr val="FFFFFF"/>
      </a:lt2>
      <a:accent1>
        <a:srgbClr val="007DBA"/>
      </a:accent1>
      <a:accent2>
        <a:srgbClr val="003865"/>
      </a:accent2>
      <a:accent3>
        <a:srgbClr val="008755"/>
      </a:accent3>
      <a:accent4>
        <a:srgbClr val="84BD00"/>
      </a:accent4>
      <a:accent5>
        <a:srgbClr val="FFCD00"/>
      </a:accent5>
      <a:accent6>
        <a:srgbClr val="ED8B00"/>
      </a:accent6>
      <a:hlink>
        <a:srgbClr val="007DBA"/>
      </a:hlink>
      <a:folHlink>
        <a:srgbClr val="954F72"/>
      </a:folHlink>
    </a:clrScheme>
    <a:fontScheme name="UCSD Health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defPPr>
      </a:lstStyle>
    </a:txDef>
  </a:objectDefaults>
  <a:extraClrSchemeLst/>
  <a:extLst>
    <a:ext uri="{05A4C25C-085E-4340-85A3-A5531E510DB2}">
      <thm15:themeFamily xmlns:thm15="http://schemas.microsoft.com/office/thememl/2012/main" name="UCSD Health Template_16x9.potx" id="{FE865EDC-5AFD-4995-BC8B-63F98E42D914}" vid="{6F2DD288-58B0-40F3-9CC7-9EA345E5173D}"/>
    </a:ext>
  </a:extLst>
</a:theme>
</file>

<file path=ppt/theme/theme3.xml><?xml version="1.0" encoding="utf-8"?>
<a:theme xmlns:a="http://schemas.openxmlformats.org/drawingml/2006/main" name="1_UCSD Health Office Theme">
  <a:themeElements>
    <a:clrScheme name="UCSD Health Colors">
      <a:dk1>
        <a:srgbClr val="2C2C2D"/>
      </a:dk1>
      <a:lt1>
        <a:sysClr val="window" lastClr="FFFFFF"/>
      </a:lt1>
      <a:dk2>
        <a:srgbClr val="13294B"/>
      </a:dk2>
      <a:lt2>
        <a:srgbClr val="FFFFFF"/>
      </a:lt2>
      <a:accent1>
        <a:srgbClr val="007DBA"/>
      </a:accent1>
      <a:accent2>
        <a:srgbClr val="003865"/>
      </a:accent2>
      <a:accent3>
        <a:srgbClr val="008755"/>
      </a:accent3>
      <a:accent4>
        <a:srgbClr val="84BD00"/>
      </a:accent4>
      <a:accent5>
        <a:srgbClr val="FFCD00"/>
      </a:accent5>
      <a:accent6>
        <a:srgbClr val="ED8B00"/>
      </a:accent6>
      <a:hlink>
        <a:srgbClr val="007DBA"/>
      </a:hlink>
      <a:folHlink>
        <a:srgbClr val="954F72"/>
      </a:folHlink>
    </a:clrScheme>
    <a:fontScheme name="UCSD Health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defPPr>
      </a:lstStyle>
    </a:txDef>
  </a:objectDefaults>
  <a:extraClrSchemeLst/>
  <a:extLst>
    <a:ext uri="{05A4C25C-085E-4340-85A3-A5531E510DB2}">
      <thm15:themeFamily xmlns:thm15="http://schemas.microsoft.com/office/thememl/2012/main" name="UCSD Health Template_16x9.potx" id="{FE865EDC-5AFD-4995-BC8B-63F98E42D914}" vid="{6F2DD288-58B0-40F3-9CC7-9EA345E5173D}"/>
    </a:ext>
  </a:extLst>
</a:theme>
</file>

<file path=ppt/theme/theme4.xml><?xml version="1.0" encoding="utf-8"?>
<a:theme xmlns:a="http://schemas.openxmlformats.org/drawingml/2006/main" name="Office Theme">
  <a:themeElements>
    <a:clrScheme name="UCSD Health Colors">
      <a:dk1>
        <a:srgbClr val="58595B"/>
      </a:dk1>
      <a:lt1>
        <a:sysClr val="window" lastClr="FFFFFF"/>
      </a:lt1>
      <a:dk2>
        <a:srgbClr val="13294B"/>
      </a:dk2>
      <a:lt2>
        <a:srgbClr val="FFFFFF"/>
      </a:lt2>
      <a:accent1>
        <a:srgbClr val="007DBA"/>
      </a:accent1>
      <a:accent2>
        <a:srgbClr val="003865"/>
      </a:accent2>
      <a:accent3>
        <a:srgbClr val="FFCD00"/>
      </a:accent3>
      <a:accent4>
        <a:srgbClr val="ED8B00"/>
      </a:accent4>
      <a:accent5>
        <a:srgbClr val="008755"/>
      </a:accent5>
      <a:accent6>
        <a:srgbClr val="84BD00"/>
      </a:accent6>
      <a:hlink>
        <a:srgbClr val="007DBA"/>
      </a:hlink>
      <a:folHlink>
        <a:srgbClr val="954F72"/>
      </a:folHlink>
    </a:clrScheme>
    <a:fontScheme name="USCD Health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UCSD Health Colors">
      <a:dk1>
        <a:srgbClr val="58595B"/>
      </a:dk1>
      <a:lt1>
        <a:sysClr val="window" lastClr="FFFFFF"/>
      </a:lt1>
      <a:dk2>
        <a:srgbClr val="13294B"/>
      </a:dk2>
      <a:lt2>
        <a:srgbClr val="FFFFFF"/>
      </a:lt2>
      <a:accent1>
        <a:srgbClr val="007DBA"/>
      </a:accent1>
      <a:accent2>
        <a:srgbClr val="003865"/>
      </a:accent2>
      <a:accent3>
        <a:srgbClr val="FFCD00"/>
      </a:accent3>
      <a:accent4>
        <a:srgbClr val="ED8B00"/>
      </a:accent4>
      <a:accent5>
        <a:srgbClr val="008755"/>
      </a:accent5>
      <a:accent6>
        <a:srgbClr val="84BD00"/>
      </a:accent6>
      <a:hlink>
        <a:srgbClr val="007DBA"/>
      </a:hlink>
      <a:folHlink>
        <a:srgbClr val="954F72"/>
      </a:folHlink>
    </a:clrScheme>
    <a:fontScheme name="USCD Health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756500EB56BC4C89B928E168B58236" ma:contentTypeVersion="6" ma:contentTypeDescription="Create a new document." ma:contentTypeScope="" ma:versionID="b55e2c928f89b705136f2376eccab4a1">
  <xsd:schema xmlns:xsd="http://www.w3.org/2001/XMLSchema" xmlns:xs="http://www.w3.org/2001/XMLSchema" xmlns:p="http://schemas.microsoft.com/office/2006/metadata/properties" xmlns:ns2="8bfe74bf-5c1f-4a71-98ce-1cedd93180a0" xmlns:ns3="a572831d-9c9e-4a13-b65d-29d47c394da5" targetNamespace="http://schemas.microsoft.com/office/2006/metadata/properties" ma:root="true" ma:fieldsID="a1eaa95fcc8e808c56aac42b980361e1" ns2:_="" ns3:_="">
    <xsd:import namespace="8bfe74bf-5c1f-4a71-98ce-1cedd93180a0"/>
    <xsd:import namespace="a572831d-9c9e-4a13-b65d-29d47c394d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e74bf-5c1f-4a71-98ce-1cedd93180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72831d-9c9e-4a13-b65d-29d47c394d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02805A-CA33-4EB4-8B91-1561D33F0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fe74bf-5c1f-4a71-98ce-1cedd93180a0"/>
    <ds:schemaRef ds:uri="a572831d-9c9e-4a13-b65d-29d47c394d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EA8188-654F-490B-9E1F-9F1AB3168E4D}">
  <ds:schemaRefs>
    <ds:schemaRef ds:uri="http://schemas.microsoft.com/sharepoint/v3/contenttype/forms"/>
  </ds:schemaRefs>
</ds:datastoreItem>
</file>

<file path=customXml/itemProps3.xml><?xml version="1.0" encoding="utf-8"?>
<ds:datastoreItem xmlns:ds="http://schemas.openxmlformats.org/officeDocument/2006/customXml" ds:itemID="{3D25025C-B072-466D-B7D7-E0ADA8D11286}">
  <ds:schemaRefs>
    <ds:schemaRef ds:uri="http://purl.org/dc/elements/1.1/"/>
    <ds:schemaRef ds:uri="http://schemas.microsoft.com/office/2006/metadata/properties"/>
    <ds:schemaRef ds:uri="8bfe74bf-5c1f-4a71-98ce-1cedd93180a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572831d-9c9e-4a13-b65d-29d47c394d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UCSD Health Office Theme</Template>
  <TotalTime>5918</TotalTime>
  <Words>6444</Words>
  <Application>Microsoft Macintosh PowerPoint</Application>
  <PresentationFormat>Widescreen</PresentationFormat>
  <Paragraphs>942</Paragraphs>
  <Slides>80</Slides>
  <Notes>14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80</vt:i4>
      </vt:variant>
    </vt:vector>
  </HeadingPairs>
  <TitlesOfParts>
    <vt:vector size="93" baseType="lpstr">
      <vt:lpstr>Algerian</vt:lpstr>
      <vt:lpstr>Arial</vt:lpstr>
      <vt:lpstr>Calibri</vt:lpstr>
      <vt:lpstr>Courier New</vt:lpstr>
      <vt:lpstr>Symbol</vt:lpstr>
      <vt:lpstr>Times</vt:lpstr>
      <vt:lpstr>Times New Roman</vt:lpstr>
      <vt:lpstr>Wingdings</vt:lpstr>
      <vt:lpstr>Wingdings 3</vt:lpstr>
      <vt:lpstr>UCSD Health Office Theme</vt:lpstr>
      <vt:lpstr>2_UCSD Health Office Theme</vt:lpstr>
      <vt:lpstr>1_UCSD Health Office Theme</vt:lpstr>
      <vt:lpstr>think-cell Slide</vt:lpstr>
      <vt:lpstr>  MCC-CTO IIT Crash Course IIT Start-up and Operational Guidance  </vt:lpstr>
      <vt:lpstr>What is an IIT?</vt:lpstr>
      <vt:lpstr>Key Steps to Executing an IIT</vt:lpstr>
      <vt:lpstr>The Idea…</vt:lpstr>
      <vt:lpstr>Study Design</vt:lpstr>
      <vt:lpstr>Funding…</vt:lpstr>
      <vt:lpstr>Developing a Budget</vt:lpstr>
      <vt:lpstr>PowerPoint Presentation</vt:lpstr>
      <vt:lpstr>IIT Start up Overview  </vt:lpstr>
      <vt:lpstr>IIT Unit– Concept Development and Approval </vt:lpstr>
      <vt:lpstr>IIT Concept Form </vt:lpstr>
      <vt:lpstr>IIT Budget Form </vt:lpstr>
      <vt:lpstr>IIT Unit– Concept Development and Approval </vt:lpstr>
      <vt:lpstr>IIT Unit - Protocol Development </vt:lpstr>
      <vt:lpstr>IIT Unit- Protocol Development </vt:lpstr>
      <vt:lpstr>Protocol and Study Documents Finalized </vt:lpstr>
      <vt:lpstr>  Basics of IND Applications  </vt:lpstr>
      <vt:lpstr>Agenda </vt:lpstr>
      <vt:lpstr>General RA Team Overview</vt:lpstr>
      <vt:lpstr>PowerPoint Presentation</vt:lpstr>
      <vt:lpstr>Regulatory Affairs Team: Current</vt:lpstr>
      <vt:lpstr>IND Submission Requirements</vt:lpstr>
      <vt:lpstr>Submitting the IND Application to FDA </vt:lpstr>
      <vt:lpstr>More Information: IND Application Procedures: Overview</vt:lpstr>
      <vt:lpstr>More Information: IND Application Procedures: Overview</vt:lpstr>
      <vt:lpstr>More Information: IND Application Procedures: Overview</vt:lpstr>
      <vt:lpstr>IND RA Workflow</vt:lpstr>
      <vt:lpstr>IND Studies RA Workflow </vt:lpstr>
      <vt:lpstr>IND Exempt Studies RA Workflow </vt:lpstr>
      <vt:lpstr>Team Expectations</vt:lpstr>
      <vt:lpstr>Expectations of Regulatory Team </vt:lpstr>
      <vt:lpstr>Expectations of Sponsors (PIs for IITs) </vt:lpstr>
      <vt:lpstr>Key Takeaway</vt:lpstr>
      <vt:lpstr>PowerPoint Presentation</vt:lpstr>
      <vt:lpstr>Navigating the Nuances: Essentials of Operationalizing Investigator Initiated Clinical Trials </vt:lpstr>
      <vt:lpstr>CTO Budgeting Workflow – PI Requests Study Estimate </vt:lpstr>
      <vt:lpstr>CTO Budgeting Workflow – Business Office Proposals </vt:lpstr>
      <vt:lpstr>Budget Analyst Responsibilities</vt:lpstr>
      <vt:lpstr>Funding for IITs</vt:lpstr>
      <vt:lpstr>IIT Questionnaire</vt:lpstr>
      <vt:lpstr>IIT Budget Example</vt:lpstr>
      <vt:lpstr>Thank you!</vt:lpstr>
      <vt:lpstr>UCSD Moores Cancer Center  CTO Quality Assurance &amp; Research Compliance</vt:lpstr>
      <vt:lpstr>Overview of Today’s Session</vt:lpstr>
      <vt:lpstr>Components of Quality Research- QC &amp; QA=QMS + Compliance  Quality” is characterized by the ability to effectively and efficiently answer the intended question about the benefits and risks of a medical product (therapeutic or diagnostic) or procedure </vt:lpstr>
      <vt:lpstr>The Importance of Quality Assurance and Compliance in Clinical Research </vt:lpstr>
      <vt:lpstr> What is the Purpose of Compliance Management ? </vt:lpstr>
      <vt:lpstr> </vt:lpstr>
      <vt:lpstr>Possible Road Blocks to Quality Research?</vt:lpstr>
      <vt:lpstr>Building the Framework for Quality</vt:lpstr>
      <vt:lpstr>Clinical Research Quality Is Designed to be Embedded Throughout the trial </vt:lpstr>
      <vt:lpstr>Purpose of Quality Management System- Holistic</vt:lpstr>
      <vt:lpstr>Compliance to Competency IIT  -Internal Monitoring Plan  -Auditing Plan  </vt:lpstr>
      <vt:lpstr>IIT Routine Monitoring  Plan </vt:lpstr>
      <vt:lpstr>IIT Routine Monitoring</vt:lpstr>
      <vt:lpstr>Risk Based Monitoring</vt:lpstr>
      <vt:lpstr>Risk Level- Routine Monitoring</vt:lpstr>
      <vt:lpstr>Visit Schedule and Frequency Table for Quality Assurance Oversight –Single or Multi-Site </vt:lpstr>
      <vt:lpstr>SDV Expectations for Quality Monitoring ( Regulatory, Clinical cases, IDS)</vt:lpstr>
      <vt:lpstr>Investigator’s Brochure (IB)</vt:lpstr>
      <vt:lpstr>Investigator’s Brochure (IB) </vt:lpstr>
      <vt:lpstr>IB- Investigator’s Responsibility</vt:lpstr>
      <vt:lpstr>IB- HRP-103 - INVESTIGATOR MANUAL (ucsd.edu)</vt:lpstr>
      <vt:lpstr>IB &amp; IND</vt:lpstr>
      <vt:lpstr>IB-Workflow</vt:lpstr>
      <vt:lpstr>IIT Auditing Plan </vt:lpstr>
      <vt:lpstr>Audit Types</vt:lpstr>
      <vt:lpstr>Compliance Auditing Plans</vt:lpstr>
      <vt:lpstr> Audit Frequency and Criteria:</vt:lpstr>
      <vt:lpstr>Conducting Audits: Who?</vt:lpstr>
      <vt:lpstr>CAPAs- Corrective Prevention Plans- KRI</vt:lpstr>
      <vt:lpstr>Define CAPA - Corrective and Preventive Action Plan</vt:lpstr>
      <vt:lpstr>NCI- Cooperative Group –SWOG Audit Report </vt:lpstr>
      <vt:lpstr>NCI Audit Report </vt:lpstr>
      <vt:lpstr>PowerPoint Presentation</vt:lpstr>
      <vt:lpstr>Corrective and Preventive Action </vt:lpstr>
      <vt:lpstr>FY- 25 UC San Diego Health Compliance Program Work Plan</vt:lpstr>
      <vt:lpstr>Takeaway Points- IITs Strong Oversight </vt:lpstr>
      <vt:lpstr>Research Compliance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Yariela</dc:creator>
  <cp:lastModifiedBy>Diaz-Garcia, Carolina</cp:lastModifiedBy>
  <cp:revision>241</cp:revision>
  <dcterms:created xsi:type="dcterms:W3CDTF">2023-04-24T16:19:47Z</dcterms:created>
  <dcterms:modified xsi:type="dcterms:W3CDTF">2024-08-20T22:43:59Z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0x010100D8756500EB56BC4C89B928E168B58236</vt:lpwstr>
  </property>
  <property fmtid="{D5CDD505-2E9C-101B-9397-08002B2CF9AE}" pid="3" name="MediaServiceImageTags">
    <vt:lpwstr/>
  </property>
  <property fmtid="{D5CDD505-2E9C-101B-9397-08002B2CF9AE}" pid="4" name="WppReportDate">
    <vt:lpwstr/>
  </property>
  <property fmtid="{D5CDD505-2E9C-101B-9397-08002B2CF9AE}" pid="5" name="WppReportVersion">
    <vt:lpwstr>Version 1.0</vt:lpwstr>
  </property>
  <property fmtid="{D5CDD505-2E9C-101B-9397-08002B2CF9AE}" pid="6" name="WppReportDraft">
    <vt:lpwstr>(Draft)</vt:lpwstr>
  </property>
  <property fmtid="{D5CDD505-2E9C-101B-9397-08002B2CF9AE}" pid="7" name="WppReportCurrencySymbol">
    <vt:lpwstr>$</vt:lpwstr>
  </property>
  <property fmtid="{D5CDD505-2E9C-101B-9397-08002B2CF9AE}" pid="8" name="WppReportDashboardTitleText">
    <vt:lpwstr>Dashboard</vt:lpwstr>
  </property>
  <property fmtid="{D5CDD505-2E9C-101B-9397-08002B2CF9AE}" pid="9" name="WppReportShortPageNumberFormat">
    <vt:lpwstr>Page &lt;#&gt;</vt:lpwstr>
  </property>
  <property fmtid="{D5CDD505-2E9C-101B-9397-08002B2CF9AE}" pid="10" name="WppReportLongPageNumberFormat">
    <vt:lpwstr>Page &lt;#&gt; of &lt;PageCount&gt;</vt:lpwstr>
  </property>
  <property fmtid="{D5CDD505-2E9C-101B-9397-08002B2CF9AE}" pid="11" name="WppReportTocTitleText">
    <vt:lpwstr>Table of contents</vt:lpwstr>
  </property>
  <property fmtid="{D5CDD505-2E9C-101B-9397-08002B2CF9AE}" pid="12" name="WppReportIsTocUpdateRecommended">
    <vt:bool>true</vt:bool>
  </property>
  <property fmtid="{D5CDD505-2E9C-101B-9397-08002B2CF9AE}" pid="13" name="WppReportPropertiesLastWrittenToDocument">
    <vt:filetime>2024-01-25T05:18:58Z</vt:filetime>
  </property>
</Properties>
</file>